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24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7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2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2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3" name="Google Shape;213;p2:notes"/>
          <p:cNvSpPr txBox="1"/>
          <p:nvPr/>
        </p:nvSpPr>
        <p:spPr>
          <a:xfrm>
            <a:off x="3970337" y="8829675"/>
            <a:ext cx="3038400" cy="4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1" name="Google Shape;2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3836987" y="420687"/>
            <a:ext cx="222250" cy="417512"/>
          </a:xfrm>
          <a:custGeom>
            <a:avLst/>
            <a:gdLst/>
            <a:ahLst/>
            <a:cxnLst/>
            <a:rect l="l" t="t" r="r" b="b"/>
            <a:pathLst>
              <a:path w="280" h="527" extrusionOk="0">
                <a:moveTo>
                  <a:pt x="0" y="125"/>
                </a:moveTo>
                <a:lnTo>
                  <a:pt x="28" y="60"/>
                </a:lnTo>
                <a:lnTo>
                  <a:pt x="97" y="25"/>
                </a:lnTo>
                <a:lnTo>
                  <a:pt x="280" y="0"/>
                </a:lnTo>
                <a:lnTo>
                  <a:pt x="279" y="365"/>
                </a:lnTo>
                <a:lnTo>
                  <a:pt x="269" y="527"/>
                </a:lnTo>
                <a:lnTo>
                  <a:pt x="90" y="514"/>
                </a:lnTo>
                <a:lnTo>
                  <a:pt x="119" y="389"/>
                </a:lnTo>
                <a:lnTo>
                  <a:pt x="0" y="125"/>
                </a:lnTo>
                <a:close/>
              </a:path>
            </a:pathLst>
          </a:custGeom>
          <a:solidFill>
            <a:srgbClr val="9FC5E8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7534275" y="2362200"/>
            <a:ext cx="454025" cy="623887"/>
          </a:xfrm>
          <a:custGeom>
            <a:avLst/>
            <a:gdLst/>
            <a:ahLst/>
            <a:cxnLst/>
            <a:rect l="l" t="t" r="r" b="b"/>
            <a:pathLst>
              <a:path w="572" h="786" extrusionOk="0">
                <a:moveTo>
                  <a:pt x="0" y="516"/>
                </a:moveTo>
                <a:lnTo>
                  <a:pt x="121" y="299"/>
                </a:lnTo>
                <a:lnTo>
                  <a:pt x="332" y="125"/>
                </a:lnTo>
                <a:lnTo>
                  <a:pt x="372" y="2"/>
                </a:lnTo>
                <a:lnTo>
                  <a:pt x="419" y="1"/>
                </a:lnTo>
                <a:lnTo>
                  <a:pt x="447" y="0"/>
                </a:lnTo>
                <a:lnTo>
                  <a:pt x="460" y="40"/>
                </a:lnTo>
                <a:lnTo>
                  <a:pt x="437" y="63"/>
                </a:lnTo>
                <a:lnTo>
                  <a:pt x="421" y="125"/>
                </a:lnTo>
                <a:lnTo>
                  <a:pt x="432" y="164"/>
                </a:lnTo>
                <a:lnTo>
                  <a:pt x="505" y="212"/>
                </a:lnTo>
                <a:lnTo>
                  <a:pt x="501" y="313"/>
                </a:lnTo>
                <a:lnTo>
                  <a:pt x="572" y="373"/>
                </a:lnTo>
                <a:lnTo>
                  <a:pt x="352" y="786"/>
                </a:lnTo>
                <a:lnTo>
                  <a:pt x="0" y="516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782996" y="560375"/>
            <a:ext cx="5763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Hancock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4462462" y="2751137"/>
            <a:ext cx="595312" cy="612775"/>
          </a:xfrm>
          <a:custGeom>
            <a:avLst/>
            <a:gdLst/>
            <a:ahLst/>
            <a:cxnLst/>
            <a:rect l="l" t="t" r="r" b="b"/>
            <a:pathLst>
              <a:path w="750" h="772" extrusionOk="0">
                <a:moveTo>
                  <a:pt x="2" y="310"/>
                </a:moveTo>
                <a:lnTo>
                  <a:pt x="0" y="425"/>
                </a:lnTo>
                <a:lnTo>
                  <a:pt x="143" y="496"/>
                </a:lnTo>
                <a:lnTo>
                  <a:pt x="185" y="584"/>
                </a:lnTo>
                <a:lnTo>
                  <a:pt x="308" y="610"/>
                </a:lnTo>
                <a:lnTo>
                  <a:pt x="275" y="772"/>
                </a:lnTo>
                <a:lnTo>
                  <a:pt x="604" y="731"/>
                </a:lnTo>
                <a:lnTo>
                  <a:pt x="681" y="468"/>
                </a:lnTo>
                <a:lnTo>
                  <a:pt x="745" y="430"/>
                </a:lnTo>
                <a:lnTo>
                  <a:pt x="750" y="151"/>
                </a:lnTo>
                <a:lnTo>
                  <a:pt x="607" y="0"/>
                </a:lnTo>
                <a:lnTo>
                  <a:pt x="364" y="129"/>
                </a:lnTo>
                <a:lnTo>
                  <a:pt x="112" y="143"/>
                </a:lnTo>
                <a:lnTo>
                  <a:pt x="2" y="310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7253287" y="2162175"/>
            <a:ext cx="576262" cy="609600"/>
          </a:xfrm>
          <a:custGeom>
            <a:avLst/>
            <a:gdLst/>
            <a:ahLst/>
            <a:cxnLst/>
            <a:rect l="l" t="t" r="r" b="b"/>
            <a:pathLst>
              <a:path w="726" h="769" extrusionOk="0">
                <a:moveTo>
                  <a:pt x="0" y="501"/>
                </a:moveTo>
                <a:lnTo>
                  <a:pt x="162" y="81"/>
                </a:lnTo>
                <a:lnTo>
                  <a:pt x="250" y="68"/>
                </a:lnTo>
                <a:lnTo>
                  <a:pt x="331" y="0"/>
                </a:lnTo>
                <a:lnTo>
                  <a:pt x="394" y="39"/>
                </a:lnTo>
                <a:lnTo>
                  <a:pt x="493" y="36"/>
                </a:lnTo>
                <a:lnTo>
                  <a:pt x="535" y="48"/>
                </a:lnTo>
                <a:lnTo>
                  <a:pt x="561" y="43"/>
                </a:lnTo>
                <a:lnTo>
                  <a:pt x="595" y="5"/>
                </a:lnTo>
                <a:lnTo>
                  <a:pt x="665" y="18"/>
                </a:lnTo>
                <a:lnTo>
                  <a:pt x="706" y="68"/>
                </a:lnTo>
                <a:lnTo>
                  <a:pt x="649" y="159"/>
                </a:lnTo>
                <a:lnTo>
                  <a:pt x="701" y="244"/>
                </a:lnTo>
                <a:lnTo>
                  <a:pt x="726" y="255"/>
                </a:lnTo>
                <a:lnTo>
                  <a:pt x="686" y="378"/>
                </a:lnTo>
                <a:lnTo>
                  <a:pt x="475" y="552"/>
                </a:lnTo>
                <a:lnTo>
                  <a:pt x="354" y="769"/>
                </a:lnTo>
                <a:lnTo>
                  <a:pt x="0" y="501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987550" y="4624387"/>
            <a:ext cx="739775" cy="800100"/>
          </a:xfrm>
          <a:custGeom>
            <a:avLst/>
            <a:gdLst/>
            <a:ahLst/>
            <a:cxnLst/>
            <a:rect l="l" t="t" r="r" b="b"/>
            <a:pathLst>
              <a:path w="931" h="1009" extrusionOk="0">
                <a:moveTo>
                  <a:pt x="2" y="383"/>
                </a:moveTo>
                <a:lnTo>
                  <a:pt x="23" y="319"/>
                </a:lnTo>
                <a:lnTo>
                  <a:pt x="89" y="309"/>
                </a:lnTo>
                <a:lnTo>
                  <a:pt x="80" y="197"/>
                </a:lnTo>
                <a:lnTo>
                  <a:pt x="179" y="212"/>
                </a:lnTo>
                <a:lnTo>
                  <a:pt x="174" y="147"/>
                </a:lnTo>
                <a:lnTo>
                  <a:pt x="222" y="150"/>
                </a:lnTo>
                <a:lnTo>
                  <a:pt x="247" y="48"/>
                </a:lnTo>
                <a:lnTo>
                  <a:pt x="295" y="99"/>
                </a:lnTo>
                <a:lnTo>
                  <a:pt x="286" y="60"/>
                </a:lnTo>
                <a:lnTo>
                  <a:pt x="360" y="0"/>
                </a:lnTo>
                <a:lnTo>
                  <a:pt x="429" y="62"/>
                </a:lnTo>
                <a:lnTo>
                  <a:pt x="474" y="4"/>
                </a:lnTo>
                <a:lnTo>
                  <a:pt x="593" y="40"/>
                </a:lnTo>
                <a:lnTo>
                  <a:pt x="594" y="91"/>
                </a:lnTo>
                <a:lnTo>
                  <a:pt x="810" y="255"/>
                </a:lnTo>
                <a:lnTo>
                  <a:pt x="796" y="331"/>
                </a:lnTo>
                <a:lnTo>
                  <a:pt x="931" y="445"/>
                </a:lnTo>
                <a:lnTo>
                  <a:pt x="919" y="546"/>
                </a:lnTo>
                <a:lnTo>
                  <a:pt x="764" y="573"/>
                </a:lnTo>
                <a:lnTo>
                  <a:pt x="720" y="657"/>
                </a:lnTo>
                <a:lnTo>
                  <a:pt x="730" y="846"/>
                </a:lnTo>
                <a:lnTo>
                  <a:pt x="812" y="963"/>
                </a:lnTo>
                <a:lnTo>
                  <a:pt x="729" y="1009"/>
                </a:lnTo>
                <a:lnTo>
                  <a:pt x="647" y="972"/>
                </a:lnTo>
                <a:lnTo>
                  <a:pt x="586" y="897"/>
                </a:lnTo>
                <a:lnTo>
                  <a:pt x="441" y="917"/>
                </a:lnTo>
                <a:lnTo>
                  <a:pt x="386" y="882"/>
                </a:lnTo>
                <a:lnTo>
                  <a:pt x="373" y="729"/>
                </a:lnTo>
                <a:lnTo>
                  <a:pt x="319" y="641"/>
                </a:lnTo>
                <a:lnTo>
                  <a:pt x="137" y="613"/>
                </a:lnTo>
                <a:lnTo>
                  <a:pt x="0" y="535"/>
                </a:lnTo>
                <a:lnTo>
                  <a:pt x="88" y="464"/>
                </a:lnTo>
                <a:lnTo>
                  <a:pt x="2" y="383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3338512" y="3455987"/>
            <a:ext cx="827087" cy="688975"/>
          </a:xfrm>
          <a:custGeom>
            <a:avLst/>
            <a:gdLst/>
            <a:ahLst/>
            <a:cxnLst/>
            <a:rect l="l" t="t" r="r" b="b"/>
            <a:pathLst>
              <a:path w="1042" h="867" extrusionOk="0">
                <a:moveTo>
                  <a:pt x="0" y="511"/>
                </a:moveTo>
                <a:lnTo>
                  <a:pt x="65" y="398"/>
                </a:lnTo>
                <a:lnTo>
                  <a:pt x="622" y="23"/>
                </a:lnTo>
                <a:lnTo>
                  <a:pt x="748" y="0"/>
                </a:lnTo>
                <a:lnTo>
                  <a:pt x="778" y="86"/>
                </a:lnTo>
                <a:lnTo>
                  <a:pt x="921" y="98"/>
                </a:lnTo>
                <a:lnTo>
                  <a:pt x="988" y="148"/>
                </a:lnTo>
                <a:lnTo>
                  <a:pt x="966" y="221"/>
                </a:lnTo>
                <a:lnTo>
                  <a:pt x="1042" y="302"/>
                </a:lnTo>
                <a:lnTo>
                  <a:pt x="1012" y="353"/>
                </a:lnTo>
                <a:lnTo>
                  <a:pt x="903" y="578"/>
                </a:lnTo>
                <a:lnTo>
                  <a:pt x="675" y="814"/>
                </a:lnTo>
                <a:lnTo>
                  <a:pt x="498" y="828"/>
                </a:lnTo>
                <a:lnTo>
                  <a:pt x="429" y="752"/>
                </a:lnTo>
                <a:lnTo>
                  <a:pt x="265" y="867"/>
                </a:lnTo>
                <a:lnTo>
                  <a:pt x="247" y="805"/>
                </a:lnTo>
                <a:lnTo>
                  <a:pt x="197" y="778"/>
                </a:lnTo>
                <a:lnTo>
                  <a:pt x="184" y="711"/>
                </a:lnTo>
                <a:lnTo>
                  <a:pt x="0" y="511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3821112" y="828675"/>
            <a:ext cx="234950" cy="430212"/>
          </a:xfrm>
          <a:custGeom>
            <a:avLst/>
            <a:gdLst/>
            <a:ahLst/>
            <a:cxnLst/>
            <a:rect l="l" t="t" r="r" b="b"/>
            <a:pathLst>
              <a:path w="297" h="542" extrusionOk="0">
                <a:moveTo>
                  <a:pt x="0" y="463"/>
                </a:moveTo>
                <a:lnTo>
                  <a:pt x="133" y="216"/>
                </a:lnTo>
                <a:lnTo>
                  <a:pt x="111" y="0"/>
                </a:lnTo>
                <a:lnTo>
                  <a:pt x="290" y="13"/>
                </a:lnTo>
                <a:lnTo>
                  <a:pt x="297" y="542"/>
                </a:lnTo>
                <a:lnTo>
                  <a:pt x="0" y="463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1255712" y="3954462"/>
            <a:ext cx="622300" cy="649287"/>
          </a:xfrm>
          <a:custGeom>
            <a:avLst/>
            <a:gdLst/>
            <a:ahLst/>
            <a:cxnLst/>
            <a:rect l="l" t="t" r="r" b="b"/>
            <a:pathLst>
              <a:path w="785" h="818" extrusionOk="0">
                <a:moveTo>
                  <a:pt x="0" y="371"/>
                </a:moveTo>
                <a:lnTo>
                  <a:pt x="297" y="300"/>
                </a:lnTo>
                <a:lnTo>
                  <a:pt x="373" y="35"/>
                </a:lnTo>
                <a:lnTo>
                  <a:pt x="508" y="0"/>
                </a:lnTo>
                <a:lnTo>
                  <a:pt x="778" y="293"/>
                </a:lnTo>
                <a:lnTo>
                  <a:pt x="785" y="521"/>
                </a:lnTo>
                <a:lnTo>
                  <a:pt x="517" y="633"/>
                </a:lnTo>
                <a:lnTo>
                  <a:pt x="412" y="818"/>
                </a:lnTo>
                <a:lnTo>
                  <a:pt x="372" y="802"/>
                </a:lnTo>
                <a:lnTo>
                  <a:pt x="360" y="780"/>
                </a:lnTo>
                <a:lnTo>
                  <a:pt x="363" y="642"/>
                </a:lnTo>
                <a:lnTo>
                  <a:pt x="259" y="629"/>
                </a:lnTo>
                <a:lnTo>
                  <a:pt x="0" y="371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2994025" y="3203575"/>
            <a:ext cx="395287" cy="758825"/>
          </a:xfrm>
          <a:custGeom>
            <a:avLst/>
            <a:gdLst/>
            <a:ahLst/>
            <a:cxnLst/>
            <a:rect l="l" t="t" r="r" b="b"/>
            <a:pathLst>
              <a:path w="499" h="955" extrusionOk="0">
                <a:moveTo>
                  <a:pt x="0" y="277"/>
                </a:moveTo>
                <a:lnTo>
                  <a:pt x="195" y="24"/>
                </a:lnTo>
                <a:lnTo>
                  <a:pt x="278" y="0"/>
                </a:lnTo>
                <a:lnTo>
                  <a:pt x="428" y="87"/>
                </a:lnTo>
                <a:lnTo>
                  <a:pt x="466" y="364"/>
                </a:lnTo>
                <a:lnTo>
                  <a:pt x="386" y="578"/>
                </a:lnTo>
                <a:lnTo>
                  <a:pt x="499" y="717"/>
                </a:lnTo>
                <a:lnTo>
                  <a:pt x="434" y="830"/>
                </a:lnTo>
                <a:lnTo>
                  <a:pt x="352" y="955"/>
                </a:lnTo>
                <a:lnTo>
                  <a:pt x="301" y="906"/>
                </a:lnTo>
                <a:lnTo>
                  <a:pt x="220" y="895"/>
                </a:lnTo>
                <a:lnTo>
                  <a:pt x="179" y="665"/>
                </a:lnTo>
                <a:lnTo>
                  <a:pt x="0" y="277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2987675" y="3862387"/>
            <a:ext cx="650875" cy="696912"/>
          </a:xfrm>
          <a:custGeom>
            <a:avLst/>
            <a:gdLst/>
            <a:ahLst/>
            <a:cxnLst/>
            <a:rect l="l" t="t" r="r" b="b"/>
            <a:pathLst>
              <a:path w="819" h="877" extrusionOk="0">
                <a:moveTo>
                  <a:pt x="0" y="439"/>
                </a:moveTo>
                <a:lnTo>
                  <a:pt x="164" y="315"/>
                </a:lnTo>
                <a:lnTo>
                  <a:pt x="359" y="125"/>
                </a:lnTo>
                <a:lnTo>
                  <a:pt x="441" y="0"/>
                </a:lnTo>
                <a:lnTo>
                  <a:pt x="625" y="200"/>
                </a:lnTo>
                <a:lnTo>
                  <a:pt x="638" y="267"/>
                </a:lnTo>
                <a:lnTo>
                  <a:pt x="688" y="294"/>
                </a:lnTo>
                <a:lnTo>
                  <a:pt x="706" y="356"/>
                </a:lnTo>
                <a:lnTo>
                  <a:pt x="819" y="407"/>
                </a:lnTo>
                <a:lnTo>
                  <a:pt x="625" y="567"/>
                </a:lnTo>
                <a:lnTo>
                  <a:pt x="87" y="877"/>
                </a:lnTo>
                <a:lnTo>
                  <a:pt x="0" y="439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3502025" y="2486025"/>
            <a:ext cx="523875" cy="642937"/>
          </a:xfrm>
          <a:custGeom>
            <a:avLst/>
            <a:gdLst/>
            <a:ahLst/>
            <a:cxnLst/>
            <a:rect l="l" t="t" r="r" b="b"/>
            <a:pathLst>
              <a:path w="661" h="809" extrusionOk="0">
                <a:moveTo>
                  <a:pt x="0" y="404"/>
                </a:moveTo>
                <a:lnTo>
                  <a:pt x="55" y="327"/>
                </a:lnTo>
                <a:lnTo>
                  <a:pt x="349" y="76"/>
                </a:lnTo>
                <a:lnTo>
                  <a:pt x="510" y="0"/>
                </a:lnTo>
                <a:lnTo>
                  <a:pt x="661" y="60"/>
                </a:lnTo>
                <a:lnTo>
                  <a:pt x="650" y="228"/>
                </a:lnTo>
                <a:lnTo>
                  <a:pt x="550" y="350"/>
                </a:lnTo>
                <a:lnTo>
                  <a:pt x="660" y="566"/>
                </a:lnTo>
                <a:lnTo>
                  <a:pt x="570" y="601"/>
                </a:lnTo>
                <a:lnTo>
                  <a:pt x="559" y="653"/>
                </a:lnTo>
                <a:lnTo>
                  <a:pt x="470" y="693"/>
                </a:lnTo>
                <a:lnTo>
                  <a:pt x="378" y="809"/>
                </a:lnTo>
                <a:lnTo>
                  <a:pt x="304" y="793"/>
                </a:lnTo>
                <a:lnTo>
                  <a:pt x="173" y="766"/>
                </a:lnTo>
                <a:lnTo>
                  <a:pt x="0" y="404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2838450" y="4552950"/>
            <a:ext cx="892175" cy="782637"/>
          </a:xfrm>
          <a:custGeom>
            <a:avLst/>
            <a:gdLst/>
            <a:ahLst/>
            <a:cxnLst/>
            <a:rect l="l" t="t" r="r" b="b"/>
            <a:pathLst>
              <a:path w="1124" h="987" extrusionOk="0">
                <a:moveTo>
                  <a:pt x="0" y="668"/>
                </a:moveTo>
                <a:lnTo>
                  <a:pt x="107" y="212"/>
                </a:lnTo>
                <a:lnTo>
                  <a:pt x="273" y="0"/>
                </a:lnTo>
                <a:lnTo>
                  <a:pt x="537" y="155"/>
                </a:lnTo>
                <a:lnTo>
                  <a:pt x="623" y="81"/>
                </a:lnTo>
                <a:lnTo>
                  <a:pt x="653" y="142"/>
                </a:lnTo>
                <a:lnTo>
                  <a:pt x="675" y="104"/>
                </a:lnTo>
                <a:lnTo>
                  <a:pt x="726" y="117"/>
                </a:lnTo>
                <a:lnTo>
                  <a:pt x="773" y="156"/>
                </a:lnTo>
                <a:lnTo>
                  <a:pt x="756" y="207"/>
                </a:lnTo>
                <a:lnTo>
                  <a:pt x="816" y="307"/>
                </a:lnTo>
                <a:lnTo>
                  <a:pt x="879" y="304"/>
                </a:lnTo>
                <a:lnTo>
                  <a:pt x="889" y="358"/>
                </a:lnTo>
                <a:lnTo>
                  <a:pt x="909" y="484"/>
                </a:lnTo>
                <a:lnTo>
                  <a:pt x="1033" y="473"/>
                </a:lnTo>
                <a:lnTo>
                  <a:pt x="990" y="519"/>
                </a:lnTo>
                <a:lnTo>
                  <a:pt x="1082" y="647"/>
                </a:lnTo>
                <a:lnTo>
                  <a:pt x="1000" y="736"/>
                </a:lnTo>
                <a:lnTo>
                  <a:pt x="1124" y="898"/>
                </a:lnTo>
                <a:lnTo>
                  <a:pt x="1072" y="911"/>
                </a:lnTo>
                <a:lnTo>
                  <a:pt x="762" y="987"/>
                </a:lnTo>
                <a:lnTo>
                  <a:pt x="557" y="963"/>
                </a:lnTo>
                <a:lnTo>
                  <a:pt x="568" y="910"/>
                </a:lnTo>
                <a:lnTo>
                  <a:pt x="507" y="910"/>
                </a:lnTo>
                <a:lnTo>
                  <a:pt x="534" y="873"/>
                </a:lnTo>
                <a:lnTo>
                  <a:pt x="145" y="843"/>
                </a:lnTo>
                <a:lnTo>
                  <a:pt x="145" y="682"/>
                </a:lnTo>
                <a:lnTo>
                  <a:pt x="0" y="668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3300412" y="3094037"/>
            <a:ext cx="630237" cy="677862"/>
          </a:xfrm>
          <a:custGeom>
            <a:avLst/>
            <a:gdLst/>
            <a:ahLst/>
            <a:cxnLst/>
            <a:rect l="l" t="t" r="r" b="b"/>
            <a:pathLst>
              <a:path w="796" h="854" extrusionOk="0">
                <a:moveTo>
                  <a:pt x="42" y="224"/>
                </a:moveTo>
                <a:lnTo>
                  <a:pt x="80" y="501"/>
                </a:lnTo>
                <a:lnTo>
                  <a:pt x="0" y="715"/>
                </a:lnTo>
                <a:lnTo>
                  <a:pt x="113" y="854"/>
                </a:lnTo>
                <a:lnTo>
                  <a:pt x="670" y="479"/>
                </a:lnTo>
                <a:lnTo>
                  <a:pt x="796" y="456"/>
                </a:lnTo>
                <a:lnTo>
                  <a:pt x="592" y="214"/>
                </a:lnTo>
                <a:lnTo>
                  <a:pt x="559" y="27"/>
                </a:lnTo>
                <a:lnTo>
                  <a:pt x="428" y="0"/>
                </a:lnTo>
                <a:lnTo>
                  <a:pt x="408" y="51"/>
                </a:lnTo>
                <a:lnTo>
                  <a:pt x="325" y="62"/>
                </a:lnTo>
                <a:lnTo>
                  <a:pt x="42" y="224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5500687" y="2705100"/>
            <a:ext cx="715962" cy="893762"/>
          </a:xfrm>
          <a:custGeom>
            <a:avLst/>
            <a:gdLst/>
            <a:ahLst/>
            <a:cxnLst/>
            <a:rect l="l" t="t" r="r" b="b"/>
            <a:pathLst>
              <a:path w="903" h="1128" extrusionOk="0">
                <a:moveTo>
                  <a:pt x="0" y="271"/>
                </a:moveTo>
                <a:lnTo>
                  <a:pt x="50" y="306"/>
                </a:lnTo>
                <a:lnTo>
                  <a:pt x="51" y="358"/>
                </a:lnTo>
                <a:lnTo>
                  <a:pt x="193" y="267"/>
                </a:lnTo>
                <a:lnTo>
                  <a:pt x="281" y="252"/>
                </a:lnTo>
                <a:lnTo>
                  <a:pt x="364" y="278"/>
                </a:lnTo>
                <a:lnTo>
                  <a:pt x="255" y="555"/>
                </a:lnTo>
                <a:lnTo>
                  <a:pt x="351" y="569"/>
                </a:lnTo>
                <a:lnTo>
                  <a:pt x="338" y="641"/>
                </a:lnTo>
                <a:lnTo>
                  <a:pt x="290" y="754"/>
                </a:lnTo>
                <a:lnTo>
                  <a:pt x="229" y="799"/>
                </a:lnTo>
                <a:lnTo>
                  <a:pt x="230" y="807"/>
                </a:lnTo>
                <a:lnTo>
                  <a:pt x="641" y="1128"/>
                </a:lnTo>
                <a:lnTo>
                  <a:pt x="780" y="899"/>
                </a:lnTo>
                <a:lnTo>
                  <a:pt x="721" y="572"/>
                </a:lnTo>
                <a:lnTo>
                  <a:pt x="903" y="195"/>
                </a:lnTo>
                <a:lnTo>
                  <a:pt x="603" y="32"/>
                </a:lnTo>
                <a:lnTo>
                  <a:pt x="360" y="0"/>
                </a:lnTo>
                <a:lnTo>
                  <a:pt x="221" y="79"/>
                </a:lnTo>
                <a:lnTo>
                  <a:pt x="0" y="271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3"/>
          <p:cNvSpPr/>
          <p:nvPr/>
        </p:nvSpPr>
        <p:spPr>
          <a:xfrm>
            <a:off x="3546475" y="4560887"/>
            <a:ext cx="1298575" cy="1020762"/>
          </a:xfrm>
          <a:custGeom>
            <a:avLst/>
            <a:gdLst/>
            <a:ahLst/>
            <a:cxnLst/>
            <a:rect l="l" t="t" r="r" b="b"/>
            <a:pathLst>
              <a:path w="1636" h="1286" extrusionOk="0">
                <a:moveTo>
                  <a:pt x="0" y="341"/>
                </a:moveTo>
                <a:lnTo>
                  <a:pt x="20" y="467"/>
                </a:lnTo>
                <a:lnTo>
                  <a:pt x="144" y="456"/>
                </a:lnTo>
                <a:lnTo>
                  <a:pt x="101" y="502"/>
                </a:lnTo>
                <a:lnTo>
                  <a:pt x="193" y="630"/>
                </a:lnTo>
                <a:lnTo>
                  <a:pt x="111" y="719"/>
                </a:lnTo>
                <a:lnTo>
                  <a:pt x="235" y="881"/>
                </a:lnTo>
                <a:lnTo>
                  <a:pt x="183" y="894"/>
                </a:lnTo>
                <a:lnTo>
                  <a:pt x="358" y="1084"/>
                </a:lnTo>
                <a:lnTo>
                  <a:pt x="380" y="1173"/>
                </a:lnTo>
                <a:lnTo>
                  <a:pt x="765" y="1286"/>
                </a:lnTo>
                <a:lnTo>
                  <a:pt x="890" y="1209"/>
                </a:lnTo>
                <a:lnTo>
                  <a:pt x="908" y="1272"/>
                </a:lnTo>
                <a:lnTo>
                  <a:pt x="979" y="1219"/>
                </a:lnTo>
                <a:lnTo>
                  <a:pt x="1053" y="1272"/>
                </a:lnTo>
                <a:lnTo>
                  <a:pt x="1205" y="969"/>
                </a:lnTo>
                <a:lnTo>
                  <a:pt x="1463" y="719"/>
                </a:lnTo>
                <a:lnTo>
                  <a:pt x="1636" y="455"/>
                </a:lnTo>
                <a:lnTo>
                  <a:pt x="1411" y="442"/>
                </a:lnTo>
                <a:lnTo>
                  <a:pt x="1193" y="502"/>
                </a:lnTo>
                <a:lnTo>
                  <a:pt x="957" y="318"/>
                </a:lnTo>
                <a:lnTo>
                  <a:pt x="954" y="77"/>
                </a:lnTo>
                <a:lnTo>
                  <a:pt x="813" y="0"/>
                </a:lnTo>
                <a:lnTo>
                  <a:pt x="302" y="391"/>
                </a:lnTo>
                <a:lnTo>
                  <a:pt x="0" y="341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6216650" y="2320925"/>
            <a:ext cx="881062" cy="784225"/>
          </a:xfrm>
          <a:custGeom>
            <a:avLst/>
            <a:gdLst/>
            <a:ahLst/>
            <a:cxnLst/>
            <a:rect l="l" t="t" r="r" b="b"/>
            <a:pathLst>
              <a:path w="1110" h="988" extrusionOk="0">
                <a:moveTo>
                  <a:pt x="0" y="678"/>
                </a:moveTo>
                <a:lnTo>
                  <a:pt x="68" y="637"/>
                </a:lnTo>
                <a:lnTo>
                  <a:pt x="83" y="547"/>
                </a:lnTo>
                <a:lnTo>
                  <a:pt x="217" y="460"/>
                </a:lnTo>
                <a:lnTo>
                  <a:pt x="314" y="344"/>
                </a:lnTo>
                <a:lnTo>
                  <a:pt x="354" y="217"/>
                </a:lnTo>
                <a:lnTo>
                  <a:pt x="572" y="0"/>
                </a:lnTo>
                <a:lnTo>
                  <a:pt x="834" y="58"/>
                </a:lnTo>
                <a:lnTo>
                  <a:pt x="852" y="32"/>
                </a:lnTo>
                <a:lnTo>
                  <a:pt x="1110" y="164"/>
                </a:lnTo>
                <a:lnTo>
                  <a:pt x="1036" y="366"/>
                </a:lnTo>
                <a:lnTo>
                  <a:pt x="1073" y="381"/>
                </a:lnTo>
                <a:lnTo>
                  <a:pt x="959" y="583"/>
                </a:lnTo>
                <a:lnTo>
                  <a:pt x="1000" y="607"/>
                </a:lnTo>
                <a:lnTo>
                  <a:pt x="932" y="735"/>
                </a:lnTo>
                <a:lnTo>
                  <a:pt x="994" y="811"/>
                </a:lnTo>
                <a:lnTo>
                  <a:pt x="823" y="988"/>
                </a:lnTo>
                <a:lnTo>
                  <a:pt x="690" y="864"/>
                </a:lnTo>
                <a:lnTo>
                  <a:pt x="652" y="907"/>
                </a:lnTo>
                <a:lnTo>
                  <a:pt x="570" y="896"/>
                </a:lnTo>
                <a:lnTo>
                  <a:pt x="0" y="678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6008687" y="2859087"/>
            <a:ext cx="862011" cy="822325"/>
          </a:xfrm>
          <a:custGeom>
            <a:avLst/>
            <a:gdLst/>
            <a:ahLst/>
            <a:cxnLst/>
            <a:rect l="l" t="t" r="r" b="b"/>
            <a:pathLst>
              <a:path w="1085" h="1036" extrusionOk="0">
                <a:moveTo>
                  <a:pt x="80" y="377"/>
                </a:moveTo>
                <a:lnTo>
                  <a:pt x="139" y="704"/>
                </a:lnTo>
                <a:lnTo>
                  <a:pt x="0" y="933"/>
                </a:lnTo>
                <a:lnTo>
                  <a:pt x="133" y="1036"/>
                </a:lnTo>
                <a:lnTo>
                  <a:pt x="144" y="959"/>
                </a:lnTo>
                <a:lnTo>
                  <a:pt x="263" y="853"/>
                </a:lnTo>
                <a:lnTo>
                  <a:pt x="483" y="1029"/>
                </a:lnTo>
                <a:lnTo>
                  <a:pt x="671" y="671"/>
                </a:lnTo>
                <a:lnTo>
                  <a:pt x="717" y="632"/>
                </a:lnTo>
                <a:lnTo>
                  <a:pt x="770" y="674"/>
                </a:lnTo>
                <a:lnTo>
                  <a:pt x="856" y="543"/>
                </a:lnTo>
                <a:lnTo>
                  <a:pt x="936" y="527"/>
                </a:lnTo>
                <a:lnTo>
                  <a:pt x="1000" y="414"/>
                </a:lnTo>
                <a:lnTo>
                  <a:pt x="1085" y="310"/>
                </a:lnTo>
                <a:lnTo>
                  <a:pt x="952" y="186"/>
                </a:lnTo>
                <a:lnTo>
                  <a:pt x="914" y="229"/>
                </a:lnTo>
                <a:lnTo>
                  <a:pt x="832" y="218"/>
                </a:lnTo>
                <a:lnTo>
                  <a:pt x="262" y="0"/>
                </a:lnTo>
                <a:lnTo>
                  <a:pt x="80" y="377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3938587" y="2466975"/>
            <a:ext cx="611187" cy="630237"/>
          </a:xfrm>
          <a:custGeom>
            <a:avLst/>
            <a:gdLst/>
            <a:ahLst/>
            <a:cxnLst/>
            <a:rect l="l" t="t" r="r" b="b"/>
            <a:pathLst>
              <a:path w="771" h="794" extrusionOk="0">
                <a:moveTo>
                  <a:pt x="0" y="375"/>
                </a:moveTo>
                <a:lnTo>
                  <a:pt x="100" y="253"/>
                </a:lnTo>
                <a:lnTo>
                  <a:pt x="111" y="85"/>
                </a:lnTo>
                <a:lnTo>
                  <a:pt x="202" y="0"/>
                </a:lnTo>
                <a:lnTo>
                  <a:pt x="249" y="16"/>
                </a:lnTo>
                <a:lnTo>
                  <a:pt x="526" y="61"/>
                </a:lnTo>
                <a:lnTo>
                  <a:pt x="698" y="156"/>
                </a:lnTo>
                <a:lnTo>
                  <a:pt x="710" y="437"/>
                </a:lnTo>
                <a:lnTo>
                  <a:pt x="771" y="501"/>
                </a:lnTo>
                <a:lnTo>
                  <a:pt x="661" y="668"/>
                </a:lnTo>
                <a:lnTo>
                  <a:pt x="659" y="783"/>
                </a:lnTo>
                <a:lnTo>
                  <a:pt x="535" y="794"/>
                </a:lnTo>
                <a:lnTo>
                  <a:pt x="9" y="678"/>
                </a:lnTo>
                <a:lnTo>
                  <a:pt x="20" y="626"/>
                </a:lnTo>
                <a:lnTo>
                  <a:pt x="110" y="591"/>
                </a:lnTo>
                <a:lnTo>
                  <a:pt x="0" y="375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3"/>
          <p:cNvSpPr/>
          <p:nvPr/>
        </p:nvSpPr>
        <p:spPr>
          <a:xfrm>
            <a:off x="2111375" y="3076575"/>
            <a:ext cx="558800" cy="968375"/>
          </a:xfrm>
          <a:custGeom>
            <a:avLst/>
            <a:gdLst/>
            <a:ahLst/>
            <a:cxnLst/>
            <a:rect l="l" t="t" r="r" b="b"/>
            <a:pathLst>
              <a:path w="704" h="1221" extrusionOk="0">
                <a:moveTo>
                  <a:pt x="0" y="488"/>
                </a:moveTo>
                <a:lnTo>
                  <a:pt x="52" y="461"/>
                </a:lnTo>
                <a:lnTo>
                  <a:pt x="93" y="352"/>
                </a:lnTo>
                <a:lnTo>
                  <a:pt x="226" y="375"/>
                </a:lnTo>
                <a:lnTo>
                  <a:pt x="220" y="201"/>
                </a:lnTo>
                <a:lnTo>
                  <a:pt x="138" y="127"/>
                </a:lnTo>
                <a:lnTo>
                  <a:pt x="138" y="63"/>
                </a:lnTo>
                <a:lnTo>
                  <a:pt x="231" y="48"/>
                </a:lnTo>
                <a:lnTo>
                  <a:pt x="263" y="0"/>
                </a:lnTo>
                <a:lnTo>
                  <a:pt x="565" y="193"/>
                </a:lnTo>
                <a:lnTo>
                  <a:pt x="656" y="231"/>
                </a:lnTo>
                <a:lnTo>
                  <a:pt x="627" y="344"/>
                </a:lnTo>
                <a:lnTo>
                  <a:pt x="704" y="431"/>
                </a:lnTo>
                <a:lnTo>
                  <a:pt x="662" y="496"/>
                </a:lnTo>
                <a:lnTo>
                  <a:pt x="638" y="975"/>
                </a:lnTo>
                <a:lnTo>
                  <a:pt x="665" y="1087"/>
                </a:lnTo>
                <a:lnTo>
                  <a:pt x="614" y="1159"/>
                </a:lnTo>
                <a:lnTo>
                  <a:pt x="490" y="1221"/>
                </a:lnTo>
                <a:lnTo>
                  <a:pt x="372" y="1059"/>
                </a:lnTo>
                <a:lnTo>
                  <a:pt x="251" y="957"/>
                </a:lnTo>
                <a:lnTo>
                  <a:pt x="0" y="488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3"/>
          <p:cNvSpPr/>
          <p:nvPr/>
        </p:nvSpPr>
        <p:spPr>
          <a:xfrm>
            <a:off x="2078037" y="3916362"/>
            <a:ext cx="1039812" cy="1173162"/>
          </a:xfrm>
          <a:custGeom>
            <a:avLst/>
            <a:gdLst/>
            <a:ahLst/>
            <a:cxnLst/>
            <a:rect l="l" t="t" r="r" b="b"/>
            <a:pathLst>
              <a:path w="1310" h="1478" extrusionOk="0">
                <a:moveTo>
                  <a:pt x="0" y="677"/>
                </a:moveTo>
                <a:lnTo>
                  <a:pt x="27" y="519"/>
                </a:lnTo>
                <a:lnTo>
                  <a:pt x="333" y="389"/>
                </a:lnTo>
                <a:lnTo>
                  <a:pt x="307" y="98"/>
                </a:lnTo>
                <a:lnTo>
                  <a:pt x="366" y="86"/>
                </a:lnTo>
                <a:lnTo>
                  <a:pt x="413" y="0"/>
                </a:lnTo>
                <a:lnTo>
                  <a:pt x="531" y="162"/>
                </a:lnTo>
                <a:lnTo>
                  <a:pt x="655" y="100"/>
                </a:lnTo>
                <a:lnTo>
                  <a:pt x="706" y="28"/>
                </a:lnTo>
                <a:lnTo>
                  <a:pt x="806" y="180"/>
                </a:lnTo>
                <a:lnTo>
                  <a:pt x="1310" y="247"/>
                </a:lnTo>
                <a:lnTo>
                  <a:pt x="1146" y="371"/>
                </a:lnTo>
                <a:lnTo>
                  <a:pt x="1233" y="809"/>
                </a:lnTo>
                <a:lnTo>
                  <a:pt x="1067" y="1021"/>
                </a:lnTo>
                <a:lnTo>
                  <a:pt x="960" y="1477"/>
                </a:lnTo>
                <a:lnTo>
                  <a:pt x="867" y="1478"/>
                </a:lnTo>
                <a:lnTo>
                  <a:pt x="806" y="1437"/>
                </a:lnTo>
                <a:lnTo>
                  <a:pt x="818" y="1336"/>
                </a:lnTo>
                <a:lnTo>
                  <a:pt x="683" y="1222"/>
                </a:lnTo>
                <a:lnTo>
                  <a:pt x="697" y="1146"/>
                </a:lnTo>
                <a:lnTo>
                  <a:pt x="481" y="982"/>
                </a:lnTo>
                <a:lnTo>
                  <a:pt x="480" y="931"/>
                </a:lnTo>
                <a:lnTo>
                  <a:pt x="361" y="895"/>
                </a:lnTo>
                <a:lnTo>
                  <a:pt x="316" y="953"/>
                </a:lnTo>
                <a:lnTo>
                  <a:pt x="247" y="891"/>
                </a:lnTo>
                <a:lnTo>
                  <a:pt x="177" y="713"/>
                </a:lnTo>
                <a:lnTo>
                  <a:pt x="0" y="677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3743325" y="3005137"/>
            <a:ext cx="620712" cy="736600"/>
          </a:xfrm>
          <a:custGeom>
            <a:avLst/>
            <a:gdLst/>
            <a:ahLst/>
            <a:cxnLst/>
            <a:rect l="l" t="t" r="r" b="b"/>
            <a:pathLst>
              <a:path w="781" h="928" extrusionOk="0">
                <a:moveTo>
                  <a:pt x="0" y="140"/>
                </a:moveTo>
                <a:lnTo>
                  <a:pt x="33" y="327"/>
                </a:lnTo>
                <a:lnTo>
                  <a:pt x="237" y="569"/>
                </a:lnTo>
                <a:lnTo>
                  <a:pt x="267" y="655"/>
                </a:lnTo>
                <a:lnTo>
                  <a:pt x="410" y="667"/>
                </a:lnTo>
                <a:lnTo>
                  <a:pt x="477" y="717"/>
                </a:lnTo>
                <a:lnTo>
                  <a:pt x="455" y="790"/>
                </a:lnTo>
                <a:lnTo>
                  <a:pt x="531" y="871"/>
                </a:lnTo>
                <a:lnTo>
                  <a:pt x="501" y="922"/>
                </a:lnTo>
                <a:lnTo>
                  <a:pt x="645" y="928"/>
                </a:lnTo>
                <a:lnTo>
                  <a:pt x="604" y="857"/>
                </a:lnTo>
                <a:lnTo>
                  <a:pt x="621" y="616"/>
                </a:lnTo>
                <a:lnTo>
                  <a:pt x="744" y="444"/>
                </a:lnTo>
                <a:lnTo>
                  <a:pt x="722" y="391"/>
                </a:lnTo>
                <a:lnTo>
                  <a:pt x="781" y="116"/>
                </a:lnTo>
                <a:lnTo>
                  <a:pt x="255" y="0"/>
                </a:lnTo>
                <a:lnTo>
                  <a:pt x="166" y="40"/>
                </a:lnTo>
                <a:lnTo>
                  <a:pt x="74" y="156"/>
                </a:lnTo>
                <a:lnTo>
                  <a:pt x="0" y="140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1512887" y="4368800"/>
            <a:ext cx="762000" cy="739775"/>
          </a:xfrm>
          <a:custGeom>
            <a:avLst/>
            <a:gdLst/>
            <a:ahLst/>
            <a:cxnLst/>
            <a:rect l="l" t="t" r="r" b="b"/>
            <a:pathLst>
              <a:path w="959" h="934" extrusionOk="0">
                <a:moveTo>
                  <a:pt x="49" y="509"/>
                </a:moveTo>
                <a:lnTo>
                  <a:pt x="87" y="297"/>
                </a:lnTo>
                <a:lnTo>
                  <a:pt x="192" y="112"/>
                </a:lnTo>
                <a:lnTo>
                  <a:pt x="460" y="0"/>
                </a:lnTo>
                <a:lnTo>
                  <a:pt x="467" y="163"/>
                </a:lnTo>
                <a:lnTo>
                  <a:pt x="560" y="216"/>
                </a:lnTo>
                <a:lnTo>
                  <a:pt x="712" y="108"/>
                </a:lnTo>
                <a:lnTo>
                  <a:pt x="889" y="144"/>
                </a:lnTo>
                <a:lnTo>
                  <a:pt x="959" y="322"/>
                </a:lnTo>
                <a:lnTo>
                  <a:pt x="885" y="382"/>
                </a:lnTo>
                <a:lnTo>
                  <a:pt x="894" y="421"/>
                </a:lnTo>
                <a:lnTo>
                  <a:pt x="846" y="370"/>
                </a:lnTo>
                <a:lnTo>
                  <a:pt x="821" y="472"/>
                </a:lnTo>
                <a:lnTo>
                  <a:pt x="773" y="469"/>
                </a:lnTo>
                <a:lnTo>
                  <a:pt x="778" y="534"/>
                </a:lnTo>
                <a:lnTo>
                  <a:pt x="679" y="519"/>
                </a:lnTo>
                <a:lnTo>
                  <a:pt x="688" y="631"/>
                </a:lnTo>
                <a:lnTo>
                  <a:pt x="622" y="641"/>
                </a:lnTo>
                <a:lnTo>
                  <a:pt x="601" y="705"/>
                </a:lnTo>
                <a:lnTo>
                  <a:pt x="687" y="786"/>
                </a:lnTo>
                <a:lnTo>
                  <a:pt x="436" y="804"/>
                </a:lnTo>
                <a:lnTo>
                  <a:pt x="198" y="876"/>
                </a:lnTo>
                <a:lnTo>
                  <a:pt x="0" y="934"/>
                </a:lnTo>
                <a:lnTo>
                  <a:pt x="190" y="728"/>
                </a:lnTo>
                <a:lnTo>
                  <a:pt x="49" y="509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1670050" y="4992687"/>
            <a:ext cx="831850" cy="655637"/>
          </a:xfrm>
          <a:custGeom>
            <a:avLst/>
            <a:gdLst/>
            <a:ahLst/>
            <a:cxnLst/>
            <a:rect l="l" t="t" r="r" b="b"/>
            <a:pathLst>
              <a:path w="1048" h="827" extrusionOk="0">
                <a:moveTo>
                  <a:pt x="0" y="90"/>
                </a:moveTo>
                <a:lnTo>
                  <a:pt x="51" y="243"/>
                </a:lnTo>
                <a:lnTo>
                  <a:pt x="120" y="269"/>
                </a:lnTo>
                <a:lnTo>
                  <a:pt x="120" y="358"/>
                </a:lnTo>
                <a:lnTo>
                  <a:pt x="76" y="382"/>
                </a:lnTo>
                <a:lnTo>
                  <a:pt x="157" y="520"/>
                </a:lnTo>
                <a:lnTo>
                  <a:pt x="126" y="597"/>
                </a:lnTo>
                <a:lnTo>
                  <a:pt x="176" y="609"/>
                </a:lnTo>
                <a:lnTo>
                  <a:pt x="175" y="671"/>
                </a:lnTo>
                <a:lnTo>
                  <a:pt x="259" y="714"/>
                </a:lnTo>
                <a:lnTo>
                  <a:pt x="347" y="827"/>
                </a:lnTo>
                <a:lnTo>
                  <a:pt x="368" y="777"/>
                </a:lnTo>
                <a:lnTo>
                  <a:pt x="463" y="752"/>
                </a:lnTo>
                <a:lnTo>
                  <a:pt x="682" y="807"/>
                </a:lnTo>
                <a:lnTo>
                  <a:pt x="858" y="707"/>
                </a:lnTo>
                <a:lnTo>
                  <a:pt x="776" y="568"/>
                </a:lnTo>
                <a:lnTo>
                  <a:pt x="1048" y="508"/>
                </a:lnTo>
                <a:lnTo>
                  <a:pt x="987" y="433"/>
                </a:lnTo>
                <a:lnTo>
                  <a:pt x="842" y="453"/>
                </a:lnTo>
                <a:lnTo>
                  <a:pt x="787" y="418"/>
                </a:lnTo>
                <a:lnTo>
                  <a:pt x="774" y="265"/>
                </a:lnTo>
                <a:lnTo>
                  <a:pt x="720" y="177"/>
                </a:lnTo>
                <a:lnTo>
                  <a:pt x="538" y="149"/>
                </a:lnTo>
                <a:lnTo>
                  <a:pt x="401" y="71"/>
                </a:lnTo>
                <a:lnTo>
                  <a:pt x="489" y="0"/>
                </a:lnTo>
                <a:lnTo>
                  <a:pt x="238" y="18"/>
                </a:lnTo>
                <a:lnTo>
                  <a:pt x="0" y="90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1951037" y="5811837"/>
            <a:ext cx="973137" cy="601662"/>
          </a:xfrm>
          <a:custGeom>
            <a:avLst/>
            <a:gdLst/>
            <a:ahLst/>
            <a:cxnLst/>
            <a:rect l="l" t="t" r="r" b="b"/>
            <a:pathLst>
              <a:path w="1227" h="758" extrusionOk="0">
                <a:moveTo>
                  <a:pt x="0" y="197"/>
                </a:moveTo>
                <a:lnTo>
                  <a:pt x="87" y="73"/>
                </a:lnTo>
                <a:lnTo>
                  <a:pt x="242" y="0"/>
                </a:lnTo>
                <a:lnTo>
                  <a:pt x="313" y="76"/>
                </a:lnTo>
                <a:lnTo>
                  <a:pt x="477" y="116"/>
                </a:lnTo>
                <a:lnTo>
                  <a:pt x="544" y="102"/>
                </a:lnTo>
                <a:lnTo>
                  <a:pt x="582" y="54"/>
                </a:lnTo>
                <a:lnTo>
                  <a:pt x="686" y="53"/>
                </a:lnTo>
                <a:lnTo>
                  <a:pt x="717" y="116"/>
                </a:lnTo>
                <a:lnTo>
                  <a:pt x="1090" y="197"/>
                </a:lnTo>
                <a:lnTo>
                  <a:pt x="1227" y="297"/>
                </a:lnTo>
                <a:lnTo>
                  <a:pt x="1130" y="473"/>
                </a:lnTo>
                <a:lnTo>
                  <a:pt x="753" y="758"/>
                </a:lnTo>
                <a:lnTo>
                  <a:pt x="565" y="745"/>
                </a:lnTo>
                <a:lnTo>
                  <a:pt x="442" y="669"/>
                </a:lnTo>
                <a:lnTo>
                  <a:pt x="325" y="565"/>
                </a:lnTo>
                <a:lnTo>
                  <a:pt x="234" y="564"/>
                </a:lnTo>
                <a:lnTo>
                  <a:pt x="97" y="410"/>
                </a:lnTo>
                <a:lnTo>
                  <a:pt x="70" y="273"/>
                </a:lnTo>
                <a:lnTo>
                  <a:pt x="0" y="197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4095750" y="2166937"/>
            <a:ext cx="758825" cy="423862"/>
          </a:xfrm>
          <a:custGeom>
            <a:avLst/>
            <a:gdLst/>
            <a:ahLst/>
            <a:cxnLst/>
            <a:rect l="l" t="t" r="r" b="b"/>
            <a:pathLst>
              <a:path w="955" h="534" extrusionOk="0">
                <a:moveTo>
                  <a:pt x="0" y="190"/>
                </a:moveTo>
                <a:lnTo>
                  <a:pt x="23" y="115"/>
                </a:lnTo>
                <a:lnTo>
                  <a:pt x="103" y="103"/>
                </a:lnTo>
                <a:lnTo>
                  <a:pt x="101" y="27"/>
                </a:lnTo>
                <a:lnTo>
                  <a:pt x="184" y="0"/>
                </a:lnTo>
                <a:lnTo>
                  <a:pt x="248" y="47"/>
                </a:lnTo>
                <a:lnTo>
                  <a:pt x="618" y="75"/>
                </a:lnTo>
                <a:lnTo>
                  <a:pt x="649" y="137"/>
                </a:lnTo>
                <a:lnTo>
                  <a:pt x="781" y="239"/>
                </a:lnTo>
                <a:lnTo>
                  <a:pt x="780" y="288"/>
                </a:lnTo>
                <a:lnTo>
                  <a:pt x="845" y="301"/>
                </a:lnTo>
                <a:lnTo>
                  <a:pt x="955" y="426"/>
                </a:lnTo>
                <a:lnTo>
                  <a:pt x="824" y="527"/>
                </a:lnTo>
                <a:lnTo>
                  <a:pt x="499" y="534"/>
                </a:lnTo>
                <a:lnTo>
                  <a:pt x="327" y="439"/>
                </a:lnTo>
                <a:lnTo>
                  <a:pt x="50" y="394"/>
                </a:lnTo>
                <a:lnTo>
                  <a:pt x="0" y="190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3587750" y="1466850"/>
            <a:ext cx="469900" cy="558800"/>
          </a:xfrm>
          <a:custGeom>
            <a:avLst/>
            <a:gdLst/>
            <a:ahLst/>
            <a:cxnLst/>
            <a:rect l="l" t="t" r="r" b="b"/>
            <a:pathLst>
              <a:path w="593" h="704" extrusionOk="0">
                <a:moveTo>
                  <a:pt x="0" y="578"/>
                </a:moveTo>
                <a:lnTo>
                  <a:pt x="50" y="403"/>
                </a:lnTo>
                <a:lnTo>
                  <a:pt x="82" y="239"/>
                </a:lnTo>
                <a:lnTo>
                  <a:pt x="151" y="225"/>
                </a:lnTo>
                <a:lnTo>
                  <a:pt x="193" y="0"/>
                </a:lnTo>
                <a:lnTo>
                  <a:pt x="582" y="66"/>
                </a:lnTo>
                <a:lnTo>
                  <a:pt x="593" y="202"/>
                </a:lnTo>
                <a:lnTo>
                  <a:pt x="593" y="704"/>
                </a:lnTo>
                <a:lnTo>
                  <a:pt x="28" y="681"/>
                </a:lnTo>
                <a:lnTo>
                  <a:pt x="0" y="578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1655762" y="3219450"/>
            <a:ext cx="654050" cy="968375"/>
          </a:xfrm>
          <a:custGeom>
            <a:avLst/>
            <a:gdLst/>
            <a:ahLst/>
            <a:cxnLst/>
            <a:rect l="l" t="t" r="r" b="b"/>
            <a:pathLst>
              <a:path w="824" h="1220" extrusionOk="0">
                <a:moveTo>
                  <a:pt x="0" y="478"/>
                </a:moveTo>
                <a:lnTo>
                  <a:pt x="33" y="903"/>
                </a:lnTo>
                <a:lnTo>
                  <a:pt x="3" y="927"/>
                </a:lnTo>
                <a:lnTo>
                  <a:pt x="273" y="1220"/>
                </a:lnTo>
                <a:lnTo>
                  <a:pt x="269" y="934"/>
                </a:lnTo>
                <a:lnTo>
                  <a:pt x="474" y="820"/>
                </a:lnTo>
                <a:lnTo>
                  <a:pt x="824" y="777"/>
                </a:lnTo>
                <a:lnTo>
                  <a:pt x="573" y="308"/>
                </a:lnTo>
                <a:lnTo>
                  <a:pt x="511" y="296"/>
                </a:lnTo>
                <a:lnTo>
                  <a:pt x="555" y="156"/>
                </a:lnTo>
                <a:lnTo>
                  <a:pt x="517" y="93"/>
                </a:lnTo>
                <a:lnTo>
                  <a:pt x="344" y="0"/>
                </a:lnTo>
                <a:lnTo>
                  <a:pt x="249" y="61"/>
                </a:lnTo>
                <a:lnTo>
                  <a:pt x="191" y="126"/>
                </a:lnTo>
                <a:lnTo>
                  <a:pt x="123" y="390"/>
                </a:lnTo>
                <a:lnTo>
                  <a:pt x="0" y="478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2846387" y="5748337"/>
            <a:ext cx="746125" cy="608012"/>
          </a:xfrm>
          <a:custGeom>
            <a:avLst/>
            <a:gdLst/>
            <a:ahLst/>
            <a:cxnLst/>
            <a:rect l="l" t="t" r="r" b="b"/>
            <a:pathLst>
              <a:path w="939" h="766" extrusionOk="0">
                <a:moveTo>
                  <a:pt x="0" y="552"/>
                </a:moveTo>
                <a:lnTo>
                  <a:pt x="97" y="376"/>
                </a:lnTo>
                <a:lnTo>
                  <a:pt x="179" y="390"/>
                </a:lnTo>
                <a:lnTo>
                  <a:pt x="126" y="286"/>
                </a:lnTo>
                <a:lnTo>
                  <a:pt x="243" y="155"/>
                </a:lnTo>
                <a:lnTo>
                  <a:pt x="274" y="162"/>
                </a:lnTo>
                <a:lnTo>
                  <a:pt x="326" y="1"/>
                </a:lnTo>
                <a:lnTo>
                  <a:pt x="493" y="0"/>
                </a:lnTo>
                <a:lnTo>
                  <a:pt x="939" y="369"/>
                </a:lnTo>
                <a:lnTo>
                  <a:pt x="853" y="441"/>
                </a:lnTo>
                <a:lnTo>
                  <a:pt x="936" y="531"/>
                </a:lnTo>
                <a:lnTo>
                  <a:pt x="739" y="656"/>
                </a:lnTo>
                <a:lnTo>
                  <a:pt x="705" y="618"/>
                </a:lnTo>
                <a:lnTo>
                  <a:pt x="644" y="642"/>
                </a:lnTo>
                <a:lnTo>
                  <a:pt x="227" y="766"/>
                </a:lnTo>
                <a:lnTo>
                  <a:pt x="153" y="739"/>
                </a:lnTo>
                <a:lnTo>
                  <a:pt x="0" y="552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5786437" y="2152650"/>
            <a:ext cx="884237" cy="706437"/>
          </a:xfrm>
          <a:custGeom>
            <a:avLst/>
            <a:gdLst/>
            <a:ahLst/>
            <a:cxnLst/>
            <a:rect l="l" t="t" r="r" b="b"/>
            <a:pathLst>
              <a:path w="1115" h="889" extrusionOk="0">
                <a:moveTo>
                  <a:pt x="0" y="694"/>
                </a:moveTo>
                <a:lnTo>
                  <a:pt x="60" y="617"/>
                </a:lnTo>
                <a:lnTo>
                  <a:pt x="250" y="492"/>
                </a:lnTo>
                <a:lnTo>
                  <a:pt x="339" y="375"/>
                </a:lnTo>
                <a:lnTo>
                  <a:pt x="379" y="363"/>
                </a:lnTo>
                <a:lnTo>
                  <a:pt x="531" y="434"/>
                </a:lnTo>
                <a:lnTo>
                  <a:pt x="574" y="422"/>
                </a:lnTo>
                <a:lnTo>
                  <a:pt x="730" y="216"/>
                </a:lnTo>
                <a:lnTo>
                  <a:pt x="770" y="179"/>
                </a:lnTo>
                <a:lnTo>
                  <a:pt x="813" y="167"/>
                </a:lnTo>
                <a:lnTo>
                  <a:pt x="839" y="50"/>
                </a:lnTo>
                <a:lnTo>
                  <a:pt x="908" y="0"/>
                </a:lnTo>
                <a:lnTo>
                  <a:pt x="933" y="11"/>
                </a:lnTo>
                <a:lnTo>
                  <a:pt x="938" y="50"/>
                </a:lnTo>
                <a:lnTo>
                  <a:pt x="922" y="101"/>
                </a:lnTo>
                <a:lnTo>
                  <a:pt x="953" y="140"/>
                </a:lnTo>
                <a:lnTo>
                  <a:pt x="1019" y="186"/>
                </a:lnTo>
                <a:lnTo>
                  <a:pt x="1115" y="211"/>
                </a:lnTo>
                <a:lnTo>
                  <a:pt x="897" y="428"/>
                </a:lnTo>
                <a:lnTo>
                  <a:pt x="857" y="555"/>
                </a:lnTo>
                <a:lnTo>
                  <a:pt x="760" y="671"/>
                </a:lnTo>
                <a:lnTo>
                  <a:pt x="626" y="758"/>
                </a:lnTo>
                <a:lnTo>
                  <a:pt x="611" y="848"/>
                </a:lnTo>
                <a:lnTo>
                  <a:pt x="543" y="889"/>
                </a:lnTo>
                <a:lnTo>
                  <a:pt x="243" y="726"/>
                </a:lnTo>
                <a:lnTo>
                  <a:pt x="0" y="694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1346200" y="5064125"/>
            <a:ext cx="865187" cy="804862"/>
          </a:xfrm>
          <a:custGeom>
            <a:avLst/>
            <a:gdLst/>
            <a:ahLst/>
            <a:cxnLst/>
            <a:rect l="l" t="t" r="r" b="b"/>
            <a:pathLst>
              <a:path w="1089" h="1016" extrusionOk="0">
                <a:moveTo>
                  <a:pt x="0" y="259"/>
                </a:moveTo>
                <a:lnTo>
                  <a:pt x="209" y="58"/>
                </a:lnTo>
                <a:lnTo>
                  <a:pt x="407" y="0"/>
                </a:lnTo>
                <a:lnTo>
                  <a:pt x="458" y="153"/>
                </a:lnTo>
                <a:lnTo>
                  <a:pt x="527" y="179"/>
                </a:lnTo>
                <a:lnTo>
                  <a:pt x="527" y="268"/>
                </a:lnTo>
                <a:lnTo>
                  <a:pt x="483" y="292"/>
                </a:lnTo>
                <a:lnTo>
                  <a:pt x="564" y="430"/>
                </a:lnTo>
                <a:lnTo>
                  <a:pt x="533" y="507"/>
                </a:lnTo>
                <a:lnTo>
                  <a:pt x="583" y="519"/>
                </a:lnTo>
                <a:lnTo>
                  <a:pt x="582" y="581"/>
                </a:lnTo>
                <a:lnTo>
                  <a:pt x="666" y="624"/>
                </a:lnTo>
                <a:lnTo>
                  <a:pt x="754" y="737"/>
                </a:lnTo>
                <a:lnTo>
                  <a:pt x="775" y="687"/>
                </a:lnTo>
                <a:lnTo>
                  <a:pt x="870" y="662"/>
                </a:lnTo>
                <a:lnTo>
                  <a:pt x="1089" y="717"/>
                </a:lnTo>
                <a:lnTo>
                  <a:pt x="1087" y="805"/>
                </a:lnTo>
                <a:lnTo>
                  <a:pt x="1002" y="943"/>
                </a:lnTo>
                <a:lnTo>
                  <a:pt x="847" y="1016"/>
                </a:lnTo>
                <a:lnTo>
                  <a:pt x="795" y="953"/>
                </a:lnTo>
                <a:lnTo>
                  <a:pt x="514" y="924"/>
                </a:lnTo>
                <a:lnTo>
                  <a:pt x="426" y="719"/>
                </a:lnTo>
                <a:lnTo>
                  <a:pt x="348" y="755"/>
                </a:lnTo>
                <a:lnTo>
                  <a:pt x="210" y="613"/>
                </a:lnTo>
                <a:lnTo>
                  <a:pt x="180" y="488"/>
                </a:lnTo>
                <a:lnTo>
                  <a:pt x="0" y="259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3"/>
          <p:cNvSpPr/>
          <p:nvPr/>
        </p:nvSpPr>
        <p:spPr>
          <a:xfrm>
            <a:off x="4208462" y="2012950"/>
            <a:ext cx="906462" cy="511175"/>
          </a:xfrm>
          <a:custGeom>
            <a:avLst/>
            <a:gdLst/>
            <a:ahLst/>
            <a:cxnLst/>
            <a:rect l="l" t="t" r="r" b="b"/>
            <a:pathLst>
              <a:path w="1144" h="645" extrusionOk="0">
                <a:moveTo>
                  <a:pt x="0" y="16"/>
                </a:moveTo>
                <a:lnTo>
                  <a:pt x="44" y="194"/>
                </a:lnTo>
                <a:lnTo>
                  <a:pt x="108" y="241"/>
                </a:lnTo>
                <a:lnTo>
                  <a:pt x="478" y="269"/>
                </a:lnTo>
                <a:lnTo>
                  <a:pt x="509" y="331"/>
                </a:lnTo>
                <a:lnTo>
                  <a:pt x="641" y="433"/>
                </a:lnTo>
                <a:lnTo>
                  <a:pt x="640" y="482"/>
                </a:lnTo>
                <a:lnTo>
                  <a:pt x="705" y="495"/>
                </a:lnTo>
                <a:lnTo>
                  <a:pt x="815" y="620"/>
                </a:lnTo>
                <a:lnTo>
                  <a:pt x="903" y="645"/>
                </a:lnTo>
                <a:lnTo>
                  <a:pt x="946" y="481"/>
                </a:lnTo>
                <a:lnTo>
                  <a:pt x="1084" y="262"/>
                </a:lnTo>
                <a:lnTo>
                  <a:pt x="1144" y="1"/>
                </a:lnTo>
                <a:lnTo>
                  <a:pt x="924" y="0"/>
                </a:lnTo>
                <a:lnTo>
                  <a:pt x="0" y="16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3"/>
          <p:cNvSpPr/>
          <p:nvPr/>
        </p:nvSpPr>
        <p:spPr>
          <a:xfrm>
            <a:off x="3586162" y="5494337"/>
            <a:ext cx="914400" cy="619125"/>
          </a:xfrm>
          <a:custGeom>
            <a:avLst/>
            <a:gdLst/>
            <a:ahLst/>
            <a:cxnLst/>
            <a:rect l="l" t="t" r="r" b="b"/>
            <a:pathLst>
              <a:path w="1154" h="776" extrusionOk="0">
                <a:moveTo>
                  <a:pt x="0" y="679"/>
                </a:moveTo>
                <a:lnTo>
                  <a:pt x="82" y="705"/>
                </a:lnTo>
                <a:lnTo>
                  <a:pt x="133" y="776"/>
                </a:lnTo>
                <a:lnTo>
                  <a:pt x="582" y="563"/>
                </a:lnTo>
                <a:lnTo>
                  <a:pt x="718" y="665"/>
                </a:lnTo>
                <a:lnTo>
                  <a:pt x="1003" y="441"/>
                </a:lnTo>
                <a:lnTo>
                  <a:pt x="913" y="414"/>
                </a:lnTo>
                <a:lnTo>
                  <a:pt x="931" y="366"/>
                </a:lnTo>
                <a:lnTo>
                  <a:pt x="1154" y="262"/>
                </a:lnTo>
                <a:lnTo>
                  <a:pt x="1026" y="199"/>
                </a:lnTo>
                <a:lnTo>
                  <a:pt x="994" y="99"/>
                </a:lnTo>
                <a:lnTo>
                  <a:pt x="920" y="46"/>
                </a:lnTo>
                <a:lnTo>
                  <a:pt x="849" y="99"/>
                </a:lnTo>
                <a:lnTo>
                  <a:pt x="831" y="36"/>
                </a:lnTo>
                <a:lnTo>
                  <a:pt x="706" y="113"/>
                </a:lnTo>
                <a:lnTo>
                  <a:pt x="321" y="0"/>
                </a:lnTo>
                <a:lnTo>
                  <a:pt x="0" y="679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3"/>
          <p:cNvSpPr/>
          <p:nvPr/>
        </p:nvSpPr>
        <p:spPr>
          <a:xfrm>
            <a:off x="6894512" y="2057400"/>
            <a:ext cx="620712" cy="501650"/>
          </a:xfrm>
          <a:custGeom>
            <a:avLst/>
            <a:gdLst/>
            <a:ahLst/>
            <a:cxnLst/>
            <a:rect l="l" t="t" r="r" b="b"/>
            <a:pathLst>
              <a:path w="784" h="633" extrusionOk="0">
                <a:moveTo>
                  <a:pt x="0" y="365"/>
                </a:moveTo>
                <a:lnTo>
                  <a:pt x="49" y="264"/>
                </a:lnTo>
                <a:lnTo>
                  <a:pt x="101" y="225"/>
                </a:lnTo>
                <a:lnTo>
                  <a:pt x="88" y="135"/>
                </a:lnTo>
                <a:lnTo>
                  <a:pt x="162" y="159"/>
                </a:lnTo>
                <a:lnTo>
                  <a:pt x="236" y="109"/>
                </a:lnTo>
                <a:lnTo>
                  <a:pt x="370" y="132"/>
                </a:lnTo>
                <a:lnTo>
                  <a:pt x="459" y="29"/>
                </a:lnTo>
                <a:lnTo>
                  <a:pt x="514" y="0"/>
                </a:lnTo>
                <a:lnTo>
                  <a:pt x="608" y="13"/>
                </a:lnTo>
                <a:lnTo>
                  <a:pt x="784" y="132"/>
                </a:lnTo>
                <a:lnTo>
                  <a:pt x="703" y="200"/>
                </a:lnTo>
                <a:lnTo>
                  <a:pt x="615" y="213"/>
                </a:lnTo>
                <a:lnTo>
                  <a:pt x="453" y="633"/>
                </a:lnTo>
                <a:lnTo>
                  <a:pt x="258" y="497"/>
                </a:lnTo>
                <a:lnTo>
                  <a:pt x="0" y="365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3"/>
          <p:cNvSpPr/>
          <p:nvPr/>
        </p:nvSpPr>
        <p:spPr>
          <a:xfrm>
            <a:off x="3052762" y="4044950"/>
            <a:ext cx="1133475" cy="830262"/>
          </a:xfrm>
          <a:custGeom>
            <a:avLst/>
            <a:gdLst/>
            <a:ahLst/>
            <a:cxnLst/>
            <a:rect l="l" t="t" r="r" b="b"/>
            <a:pathLst>
              <a:path w="1429" h="1044" extrusionOk="0">
                <a:moveTo>
                  <a:pt x="0" y="636"/>
                </a:moveTo>
                <a:lnTo>
                  <a:pt x="264" y="791"/>
                </a:lnTo>
                <a:lnTo>
                  <a:pt x="350" y="717"/>
                </a:lnTo>
                <a:lnTo>
                  <a:pt x="380" y="778"/>
                </a:lnTo>
                <a:lnTo>
                  <a:pt x="402" y="740"/>
                </a:lnTo>
                <a:lnTo>
                  <a:pt x="453" y="753"/>
                </a:lnTo>
                <a:lnTo>
                  <a:pt x="500" y="792"/>
                </a:lnTo>
                <a:lnTo>
                  <a:pt x="483" y="843"/>
                </a:lnTo>
                <a:lnTo>
                  <a:pt x="543" y="943"/>
                </a:lnTo>
                <a:lnTo>
                  <a:pt x="606" y="940"/>
                </a:lnTo>
                <a:lnTo>
                  <a:pt x="616" y="994"/>
                </a:lnTo>
                <a:lnTo>
                  <a:pt x="918" y="1044"/>
                </a:lnTo>
                <a:lnTo>
                  <a:pt x="1429" y="653"/>
                </a:lnTo>
                <a:lnTo>
                  <a:pt x="1120" y="454"/>
                </a:lnTo>
                <a:lnTo>
                  <a:pt x="990" y="126"/>
                </a:lnTo>
                <a:lnTo>
                  <a:pt x="1029" y="62"/>
                </a:lnTo>
                <a:lnTo>
                  <a:pt x="852" y="76"/>
                </a:lnTo>
                <a:lnTo>
                  <a:pt x="783" y="0"/>
                </a:lnTo>
                <a:lnTo>
                  <a:pt x="619" y="115"/>
                </a:lnTo>
                <a:lnTo>
                  <a:pt x="732" y="166"/>
                </a:lnTo>
                <a:lnTo>
                  <a:pt x="538" y="326"/>
                </a:lnTo>
                <a:lnTo>
                  <a:pt x="0" y="636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3"/>
          <p:cNvSpPr/>
          <p:nvPr/>
        </p:nvSpPr>
        <p:spPr>
          <a:xfrm>
            <a:off x="3740150" y="1195387"/>
            <a:ext cx="315912" cy="323850"/>
          </a:xfrm>
          <a:custGeom>
            <a:avLst/>
            <a:gdLst/>
            <a:ahLst/>
            <a:cxnLst/>
            <a:rect l="l" t="t" r="r" b="b"/>
            <a:pathLst>
              <a:path w="397" h="407" extrusionOk="0">
                <a:moveTo>
                  <a:pt x="0" y="341"/>
                </a:moveTo>
                <a:lnTo>
                  <a:pt x="68" y="82"/>
                </a:lnTo>
                <a:lnTo>
                  <a:pt x="100" y="0"/>
                </a:lnTo>
                <a:lnTo>
                  <a:pt x="397" y="79"/>
                </a:lnTo>
                <a:lnTo>
                  <a:pt x="389" y="407"/>
                </a:lnTo>
                <a:lnTo>
                  <a:pt x="0" y="341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13"/>
          <p:cNvSpPr/>
          <p:nvPr/>
        </p:nvSpPr>
        <p:spPr>
          <a:xfrm>
            <a:off x="5276850" y="3332162"/>
            <a:ext cx="811212" cy="946150"/>
          </a:xfrm>
          <a:custGeom>
            <a:avLst/>
            <a:gdLst/>
            <a:ahLst/>
            <a:cxnLst/>
            <a:rect l="l" t="t" r="r" b="b"/>
            <a:pathLst>
              <a:path w="1022" h="1192" extrusionOk="0">
                <a:moveTo>
                  <a:pt x="8" y="674"/>
                </a:moveTo>
                <a:lnTo>
                  <a:pt x="0" y="811"/>
                </a:lnTo>
                <a:lnTo>
                  <a:pt x="182" y="924"/>
                </a:lnTo>
                <a:lnTo>
                  <a:pt x="259" y="1124"/>
                </a:lnTo>
                <a:lnTo>
                  <a:pt x="585" y="1192"/>
                </a:lnTo>
                <a:lnTo>
                  <a:pt x="727" y="1068"/>
                </a:lnTo>
                <a:lnTo>
                  <a:pt x="1022" y="424"/>
                </a:lnTo>
                <a:lnTo>
                  <a:pt x="889" y="321"/>
                </a:lnTo>
                <a:lnTo>
                  <a:pt x="478" y="0"/>
                </a:lnTo>
                <a:lnTo>
                  <a:pt x="468" y="53"/>
                </a:lnTo>
                <a:lnTo>
                  <a:pt x="406" y="91"/>
                </a:lnTo>
                <a:lnTo>
                  <a:pt x="297" y="65"/>
                </a:lnTo>
                <a:lnTo>
                  <a:pt x="296" y="127"/>
                </a:lnTo>
                <a:lnTo>
                  <a:pt x="185" y="168"/>
                </a:lnTo>
                <a:lnTo>
                  <a:pt x="153" y="254"/>
                </a:lnTo>
                <a:lnTo>
                  <a:pt x="197" y="333"/>
                </a:lnTo>
                <a:lnTo>
                  <a:pt x="187" y="419"/>
                </a:lnTo>
                <a:lnTo>
                  <a:pt x="48" y="671"/>
                </a:lnTo>
                <a:lnTo>
                  <a:pt x="8" y="674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3"/>
          <p:cNvSpPr/>
          <p:nvPr/>
        </p:nvSpPr>
        <p:spPr>
          <a:xfrm>
            <a:off x="2878137" y="2474912"/>
            <a:ext cx="485775" cy="296862"/>
          </a:xfrm>
          <a:custGeom>
            <a:avLst/>
            <a:gdLst/>
            <a:ahLst/>
            <a:cxnLst/>
            <a:rect l="l" t="t" r="r" b="b"/>
            <a:pathLst>
              <a:path w="610" h="376" extrusionOk="0">
                <a:moveTo>
                  <a:pt x="0" y="224"/>
                </a:moveTo>
                <a:lnTo>
                  <a:pt x="59" y="349"/>
                </a:lnTo>
                <a:lnTo>
                  <a:pt x="235" y="376"/>
                </a:lnTo>
                <a:lnTo>
                  <a:pt x="610" y="253"/>
                </a:lnTo>
                <a:lnTo>
                  <a:pt x="590" y="14"/>
                </a:lnTo>
                <a:lnTo>
                  <a:pt x="410" y="0"/>
                </a:lnTo>
                <a:lnTo>
                  <a:pt x="232" y="138"/>
                </a:lnTo>
                <a:lnTo>
                  <a:pt x="0" y="224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3"/>
          <p:cNvSpPr/>
          <p:nvPr/>
        </p:nvSpPr>
        <p:spPr>
          <a:xfrm>
            <a:off x="4278312" y="3735387"/>
            <a:ext cx="1006475" cy="1220787"/>
          </a:xfrm>
          <a:custGeom>
            <a:avLst/>
            <a:gdLst/>
            <a:ahLst/>
            <a:cxnLst/>
            <a:rect l="l" t="t" r="r" b="b"/>
            <a:pathLst>
              <a:path w="1269" h="1538" extrusionOk="0">
                <a:moveTo>
                  <a:pt x="22" y="891"/>
                </a:moveTo>
                <a:lnTo>
                  <a:pt x="0" y="1113"/>
                </a:lnTo>
                <a:lnTo>
                  <a:pt x="3" y="1354"/>
                </a:lnTo>
                <a:lnTo>
                  <a:pt x="239" y="1538"/>
                </a:lnTo>
                <a:lnTo>
                  <a:pt x="457" y="1478"/>
                </a:lnTo>
                <a:lnTo>
                  <a:pt x="682" y="1491"/>
                </a:lnTo>
                <a:lnTo>
                  <a:pt x="765" y="1224"/>
                </a:lnTo>
                <a:lnTo>
                  <a:pt x="990" y="1010"/>
                </a:lnTo>
                <a:lnTo>
                  <a:pt x="958" y="934"/>
                </a:lnTo>
                <a:lnTo>
                  <a:pt x="1097" y="817"/>
                </a:lnTo>
                <a:lnTo>
                  <a:pt x="1150" y="640"/>
                </a:lnTo>
                <a:lnTo>
                  <a:pt x="1148" y="466"/>
                </a:lnTo>
                <a:lnTo>
                  <a:pt x="1261" y="301"/>
                </a:lnTo>
                <a:lnTo>
                  <a:pt x="1269" y="164"/>
                </a:lnTo>
                <a:lnTo>
                  <a:pt x="1197" y="101"/>
                </a:lnTo>
                <a:lnTo>
                  <a:pt x="1166" y="161"/>
                </a:lnTo>
                <a:lnTo>
                  <a:pt x="1134" y="161"/>
                </a:lnTo>
                <a:lnTo>
                  <a:pt x="1123" y="127"/>
                </a:lnTo>
                <a:lnTo>
                  <a:pt x="1053" y="127"/>
                </a:lnTo>
                <a:lnTo>
                  <a:pt x="1084" y="52"/>
                </a:lnTo>
                <a:lnTo>
                  <a:pt x="1001" y="0"/>
                </a:lnTo>
                <a:lnTo>
                  <a:pt x="851" y="403"/>
                </a:lnTo>
                <a:lnTo>
                  <a:pt x="557" y="582"/>
                </a:lnTo>
                <a:lnTo>
                  <a:pt x="402" y="561"/>
                </a:lnTo>
                <a:lnTo>
                  <a:pt x="196" y="737"/>
                </a:lnTo>
                <a:lnTo>
                  <a:pt x="22" y="891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13"/>
          <p:cNvSpPr/>
          <p:nvPr/>
        </p:nvSpPr>
        <p:spPr>
          <a:xfrm>
            <a:off x="4924425" y="2014537"/>
            <a:ext cx="576262" cy="904875"/>
          </a:xfrm>
          <a:custGeom>
            <a:avLst/>
            <a:gdLst/>
            <a:ahLst/>
            <a:cxnLst/>
            <a:rect l="l" t="t" r="r" b="b"/>
            <a:pathLst>
              <a:path w="726" h="1141" extrusionOk="0">
                <a:moveTo>
                  <a:pt x="0" y="644"/>
                </a:moveTo>
                <a:lnTo>
                  <a:pt x="43" y="480"/>
                </a:lnTo>
                <a:lnTo>
                  <a:pt x="181" y="261"/>
                </a:lnTo>
                <a:lnTo>
                  <a:pt x="241" y="0"/>
                </a:lnTo>
                <a:lnTo>
                  <a:pt x="703" y="7"/>
                </a:lnTo>
                <a:lnTo>
                  <a:pt x="726" y="1141"/>
                </a:lnTo>
                <a:lnTo>
                  <a:pt x="369" y="1005"/>
                </a:lnTo>
                <a:lnTo>
                  <a:pt x="167" y="1080"/>
                </a:lnTo>
                <a:lnTo>
                  <a:pt x="24" y="929"/>
                </a:lnTo>
                <a:lnTo>
                  <a:pt x="0" y="644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13"/>
          <p:cNvSpPr/>
          <p:nvPr/>
        </p:nvSpPr>
        <p:spPr>
          <a:xfrm>
            <a:off x="1870075" y="3835400"/>
            <a:ext cx="536575" cy="703262"/>
          </a:xfrm>
          <a:custGeom>
            <a:avLst/>
            <a:gdLst/>
            <a:ahLst/>
            <a:cxnLst/>
            <a:rect l="l" t="t" r="r" b="b"/>
            <a:pathLst>
              <a:path w="676" h="887" extrusionOk="0">
                <a:moveTo>
                  <a:pt x="0" y="157"/>
                </a:moveTo>
                <a:lnTo>
                  <a:pt x="4" y="443"/>
                </a:lnTo>
                <a:lnTo>
                  <a:pt x="11" y="671"/>
                </a:lnTo>
                <a:lnTo>
                  <a:pt x="18" y="834"/>
                </a:lnTo>
                <a:lnTo>
                  <a:pt x="111" y="887"/>
                </a:lnTo>
                <a:lnTo>
                  <a:pt x="263" y="779"/>
                </a:lnTo>
                <a:lnTo>
                  <a:pt x="290" y="621"/>
                </a:lnTo>
                <a:lnTo>
                  <a:pt x="596" y="491"/>
                </a:lnTo>
                <a:lnTo>
                  <a:pt x="570" y="200"/>
                </a:lnTo>
                <a:lnTo>
                  <a:pt x="629" y="188"/>
                </a:lnTo>
                <a:lnTo>
                  <a:pt x="676" y="102"/>
                </a:lnTo>
                <a:lnTo>
                  <a:pt x="555" y="0"/>
                </a:lnTo>
                <a:lnTo>
                  <a:pt x="205" y="43"/>
                </a:lnTo>
                <a:lnTo>
                  <a:pt x="0" y="157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13"/>
          <p:cNvSpPr/>
          <p:nvPr/>
        </p:nvSpPr>
        <p:spPr>
          <a:xfrm>
            <a:off x="2560637" y="5057775"/>
            <a:ext cx="984250" cy="820737"/>
          </a:xfrm>
          <a:custGeom>
            <a:avLst/>
            <a:gdLst/>
            <a:ahLst/>
            <a:cxnLst/>
            <a:rect l="l" t="t" r="r" b="b"/>
            <a:pathLst>
              <a:path w="1241" h="1034" extrusionOk="0">
                <a:moveTo>
                  <a:pt x="0" y="111"/>
                </a:moveTo>
                <a:lnTo>
                  <a:pt x="44" y="27"/>
                </a:lnTo>
                <a:lnTo>
                  <a:pt x="199" y="0"/>
                </a:lnTo>
                <a:lnTo>
                  <a:pt x="260" y="41"/>
                </a:lnTo>
                <a:lnTo>
                  <a:pt x="353" y="40"/>
                </a:lnTo>
                <a:lnTo>
                  <a:pt x="498" y="54"/>
                </a:lnTo>
                <a:lnTo>
                  <a:pt x="498" y="215"/>
                </a:lnTo>
                <a:lnTo>
                  <a:pt x="887" y="245"/>
                </a:lnTo>
                <a:lnTo>
                  <a:pt x="860" y="282"/>
                </a:lnTo>
                <a:lnTo>
                  <a:pt x="921" y="282"/>
                </a:lnTo>
                <a:lnTo>
                  <a:pt x="910" y="335"/>
                </a:lnTo>
                <a:lnTo>
                  <a:pt x="1115" y="359"/>
                </a:lnTo>
                <a:lnTo>
                  <a:pt x="1195" y="474"/>
                </a:lnTo>
                <a:lnTo>
                  <a:pt x="1241" y="648"/>
                </a:lnTo>
                <a:lnTo>
                  <a:pt x="1074" y="608"/>
                </a:lnTo>
                <a:lnTo>
                  <a:pt x="1063" y="672"/>
                </a:lnTo>
                <a:lnTo>
                  <a:pt x="988" y="661"/>
                </a:lnTo>
                <a:lnTo>
                  <a:pt x="971" y="749"/>
                </a:lnTo>
                <a:lnTo>
                  <a:pt x="897" y="772"/>
                </a:lnTo>
                <a:lnTo>
                  <a:pt x="855" y="872"/>
                </a:lnTo>
                <a:lnTo>
                  <a:pt x="688" y="873"/>
                </a:lnTo>
                <a:lnTo>
                  <a:pt x="636" y="1034"/>
                </a:lnTo>
                <a:lnTo>
                  <a:pt x="605" y="1027"/>
                </a:lnTo>
                <a:lnTo>
                  <a:pt x="459" y="946"/>
                </a:lnTo>
                <a:lnTo>
                  <a:pt x="472" y="896"/>
                </a:lnTo>
                <a:lnTo>
                  <a:pt x="227" y="454"/>
                </a:lnTo>
                <a:lnTo>
                  <a:pt x="92" y="417"/>
                </a:lnTo>
                <a:lnTo>
                  <a:pt x="10" y="300"/>
                </a:lnTo>
                <a:lnTo>
                  <a:pt x="0" y="111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3"/>
          <p:cNvSpPr/>
          <p:nvPr/>
        </p:nvSpPr>
        <p:spPr>
          <a:xfrm>
            <a:off x="4379912" y="3076575"/>
            <a:ext cx="1290637" cy="1243012"/>
          </a:xfrm>
          <a:custGeom>
            <a:avLst/>
            <a:gdLst/>
            <a:ahLst/>
            <a:cxnLst/>
            <a:rect l="l" t="t" r="r" b="b"/>
            <a:pathLst>
              <a:path w="1626" h="1565" extrusionOk="0">
                <a:moveTo>
                  <a:pt x="0" y="911"/>
                </a:moveTo>
                <a:lnTo>
                  <a:pt x="70" y="809"/>
                </a:lnTo>
                <a:lnTo>
                  <a:pt x="237" y="809"/>
                </a:lnTo>
                <a:lnTo>
                  <a:pt x="314" y="570"/>
                </a:lnTo>
                <a:lnTo>
                  <a:pt x="305" y="467"/>
                </a:lnTo>
                <a:lnTo>
                  <a:pt x="362" y="342"/>
                </a:lnTo>
                <a:lnTo>
                  <a:pt x="691" y="301"/>
                </a:lnTo>
                <a:lnTo>
                  <a:pt x="768" y="38"/>
                </a:lnTo>
                <a:lnTo>
                  <a:pt x="832" y="0"/>
                </a:lnTo>
                <a:lnTo>
                  <a:pt x="898" y="62"/>
                </a:lnTo>
                <a:lnTo>
                  <a:pt x="899" y="163"/>
                </a:lnTo>
                <a:lnTo>
                  <a:pt x="1340" y="295"/>
                </a:lnTo>
                <a:lnTo>
                  <a:pt x="1625" y="310"/>
                </a:lnTo>
                <a:lnTo>
                  <a:pt x="1626" y="318"/>
                </a:lnTo>
                <a:lnTo>
                  <a:pt x="1616" y="371"/>
                </a:lnTo>
                <a:lnTo>
                  <a:pt x="1554" y="409"/>
                </a:lnTo>
                <a:lnTo>
                  <a:pt x="1445" y="383"/>
                </a:lnTo>
                <a:lnTo>
                  <a:pt x="1444" y="445"/>
                </a:lnTo>
                <a:lnTo>
                  <a:pt x="1333" y="486"/>
                </a:lnTo>
                <a:lnTo>
                  <a:pt x="1301" y="572"/>
                </a:lnTo>
                <a:lnTo>
                  <a:pt x="1345" y="651"/>
                </a:lnTo>
                <a:lnTo>
                  <a:pt x="1335" y="737"/>
                </a:lnTo>
                <a:lnTo>
                  <a:pt x="1196" y="989"/>
                </a:lnTo>
                <a:lnTo>
                  <a:pt x="1156" y="992"/>
                </a:lnTo>
                <a:lnTo>
                  <a:pt x="1084" y="929"/>
                </a:lnTo>
                <a:lnTo>
                  <a:pt x="1053" y="989"/>
                </a:lnTo>
                <a:lnTo>
                  <a:pt x="1021" y="989"/>
                </a:lnTo>
                <a:lnTo>
                  <a:pt x="1010" y="955"/>
                </a:lnTo>
                <a:lnTo>
                  <a:pt x="940" y="955"/>
                </a:lnTo>
                <a:lnTo>
                  <a:pt x="971" y="880"/>
                </a:lnTo>
                <a:lnTo>
                  <a:pt x="888" y="828"/>
                </a:lnTo>
                <a:lnTo>
                  <a:pt x="738" y="1231"/>
                </a:lnTo>
                <a:lnTo>
                  <a:pt x="444" y="1410"/>
                </a:lnTo>
                <a:lnTo>
                  <a:pt x="289" y="1389"/>
                </a:lnTo>
                <a:lnTo>
                  <a:pt x="83" y="1565"/>
                </a:lnTo>
                <a:lnTo>
                  <a:pt x="182" y="1299"/>
                </a:lnTo>
                <a:lnTo>
                  <a:pt x="0" y="911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13"/>
          <p:cNvSpPr/>
          <p:nvPr/>
        </p:nvSpPr>
        <p:spPr>
          <a:xfrm>
            <a:off x="2949575" y="2613025"/>
            <a:ext cx="693737" cy="657225"/>
          </a:xfrm>
          <a:custGeom>
            <a:avLst/>
            <a:gdLst/>
            <a:ahLst/>
            <a:cxnLst/>
            <a:rect l="l" t="t" r="r" b="b"/>
            <a:pathLst>
              <a:path w="873" h="827" extrusionOk="0">
                <a:moveTo>
                  <a:pt x="0" y="437"/>
                </a:moveTo>
                <a:lnTo>
                  <a:pt x="54" y="276"/>
                </a:lnTo>
                <a:lnTo>
                  <a:pt x="138" y="197"/>
                </a:lnTo>
                <a:lnTo>
                  <a:pt x="513" y="74"/>
                </a:lnTo>
                <a:lnTo>
                  <a:pt x="643" y="75"/>
                </a:lnTo>
                <a:lnTo>
                  <a:pt x="663" y="10"/>
                </a:lnTo>
                <a:lnTo>
                  <a:pt x="694" y="0"/>
                </a:lnTo>
                <a:lnTo>
                  <a:pt x="746" y="24"/>
                </a:lnTo>
                <a:lnTo>
                  <a:pt x="755" y="164"/>
                </a:lnTo>
                <a:lnTo>
                  <a:pt x="700" y="241"/>
                </a:lnTo>
                <a:lnTo>
                  <a:pt x="873" y="603"/>
                </a:lnTo>
                <a:lnTo>
                  <a:pt x="853" y="654"/>
                </a:lnTo>
                <a:lnTo>
                  <a:pt x="770" y="665"/>
                </a:lnTo>
                <a:lnTo>
                  <a:pt x="487" y="827"/>
                </a:lnTo>
                <a:lnTo>
                  <a:pt x="337" y="740"/>
                </a:lnTo>
                <a:lnTo>
                  <a:pt x="254" y="764"/>
                </a:lnTo>
                <a:lnTo>
                  <a:pt x="123" y="751"/>
                </a:lnTo>
                <a:lnTo>
                  <a:pt x="0" y="437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13"/>
          <p:cNvSpPr/>
          <p:nvPr/>
        </p:nvSpPr>
        <p:spPr>
          <a:xfrm>
            <a:off x="2616200" y="3389312"/>
            <a:ext cx="657225" cy="722313"/>
          </a:xfrm>
          <a:custGeom>
            <a:avLst/>
            <a:gdLst/>
            <a:ahLst/>
            <a:cxnLst/>
            <a:rect l="l" t="t" r="r" b="b"/>
            <a:pathLst>
              <a:path w="826" h="912" extrusionOk="0">
                <a:moveTo>
                  <a:pt x="24" y="102"/>
                </a:moveTo>
                <a:lnTo>
                  <a:pt x="66" y="37"/>
                </a:lnTo>
                <a:lnTo>
                  <a:pt x="187" y="0"/>
                </a:lnTo>
                <a:lnTo>
                  <a:pt x="349" y="91"/>
                </a:lnTo>
                <a:lnTo>
                  <a:pt x="474" y="44"/>
                </a:lnTo>
                <a:lnTo>
                  <a:pt x="653" y="432"/>
                </a:lnTo>
                <a:lnTo>
                  <a:pt x="694" y="662"/>
                </a:lnTo>
                <a:lnTo>
                  <a:pt x="775" y="673"/>
                </a:lnTo>
                <a:lnTo>
                  <a:pt x="826" y="722"/>
                </a:lnTo>
                <a:lnTo>
                  <a:pt x="631" y="912"/>
                </a:lnTo>
                <a:lnTo>
                  <a:pt x="127" y="845"/>
                </a:lnTo>
                <a:lnTo>
                  <a:pt x="27" y="693"/>
                </a:lnTo>
                <a:lnTo>
                  <a:pt x="0" y="581"/>
                </a:lnTo>
                <a:lnTo>
                  <a:pt x="24" y="102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3"/>
          <p:cNvSpPr/>
          <p:nvPr/>
        </p:nvSpPr>
        <p:spPr>
          <a:xfrm>
            <a:off x="3240087" y="5268912"/>
            <a:ext cx="609600" cy="758825"/>
          </a:xfrm>
          <a:custGeom>
            <a:avLst/>
            <a:gdLst/>
            <a:ahLst/>
            <a:cxnLst/>
            <a:rect l="l" t="t" r="r" b="b"/>
            <a:pathLst>
              <a:path w="767" h="958" extrusionOk="0">
                <a:moveTo>
                  <a:pt x="0" y="589"/>
                </a:moveTo>
                <a:lnTo>
                  <a:pt x="42" y="489"/>
                </a:lnTo>
                <a:lnTo>
                  <a:pt x="116" y="466"/>
                </a:lnTo>
                <a:lnTo>
                  <a:pt x="133" y="378"/>
                </a:lnTo>
                <a:lnTo>
                  <a:pt x="208" y="389"/>
                </a:lnTo>
                <a:lnTo>
                  <a:pt x="219" y="325"/>
                </a:lnTo>
                <a:lnTo>
                  <a:pt x="386" y="365"/>
                </a:lnTo>
                <a:lnTo>
                  <a:pt x="340" y="191"/>
                </a:lnTo>
                <a:lnTo>
                  <a:pt x="260" y="76"/>
                </a:lnTo>
                <a:lnTo>
                  <a:pt x="570" y="0"/>
                </a:lnTo>
                <a:lnTo>
                  <a:pt x="745" y="190"/>
                </a:lnTo>
                <a:lnTo>
                  <a:pt x="767" y="279"/>
                </a:lnTo>
                <a:lnTo>
                  <a:pt x="446" y="958"/>
                </a:lnTo>
                <a:lnTo>
                  <a:pt x="0" y="589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13"/>
          <p:cNvSpPr/>
          <p:nvPr/>
        </p:nvSpPr>
        <p:spPr>
          <a:xfrm>
            <a:off x="4492625" y="2505075"/>
            <a:ext cx="450850" cy="358775"/>
          </a:xfrm>
          <a:custGeom>
            <a:avLst/>
            <a:gdLst/>
            <a:ahLst/>
            <a:cxnLst/>
            <a:rect l="l" t="t" r="r" b="b"/>
            <a:pathLst>
              <a:path w="568" h="453" extrusionOk="0">
                <a:moveTo>
                  <a:pt x="0" y="108"/>
                </a:moveTo>
                <a:lnTo>
                  <a:pt x="12" y="389"/>
                </a:lnTo>
                <a:lnTo>
                  <a:pt x="73" y="453"/>
                </a:lnTo>
                <a:lnTo>
                  <a:pt x="325" y="439"/>
                </a:lnTo>
                <a:lnTo>
                  <a:pt x="568" y="310"/>
                </a:lnTo>
                <a:lnTo>
                  <a:pt x="544" y="25"/>
                </a:lnTo>
                <a:lnTo>
                  <a:pt x="456" y="0"/>
                </a:lnTo>
                <a:lnTo>
                  <a:pt x="325" y="101"/>
                </a:lnTo>
                <a:lnTo>
                  <a:pt x="0" y="108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13"/>
          <p:cNvSpPr/>
          <p:nvPr/>
        </p:nvSpPr>
        <p:spPr>
          <a:xfrm>
            <a:off x="5053012" y="2811462"/>
            <a:ext cx="736600" cy="527050"/>
          </a:xfrm>
          <a:custGeom>
            <a:avLst/>
            <a:gdLst/>
            <a:ahLst/>
            <a:cxnLst/>
            <a:rect l="l" t="t" r="r" b="b"/>
            <a:pathLst>
              <a:path w="928" h="664" extrusionOk="0">
                <a:moveTo>
                  <a:pt x="5" y="75"/>
                </a:moveTo>
                <a:lnTo>
                  <a:pt x="0" y="354"/>
                </a:lnTo>
                <a:lnTo>
                  <a:pt x="66" y="416"/>
                </a:lnTo>
                <a:lnTo>
                  <a:pt x="67" y="517"/>
                </a:lnTo>
                <a:lnTo>
                  <a:pt x="508" y="649"/>
                </a:lnTo>
                <a:lnTo>
                  <a:pt x="793" y="664"/>
                </a:lnTo>
                <a:lnTo>
                  <a:pt x="854" y="619"/>
                </a:lnTo>
                <a:lnTo>
                  <a:pt x="902" y="506"/>
                </a:lnTo>
                <a:lnTo>
                  <a:pt x="915" y="434"/>
                </a:lnTo>
                <a:lnTo>
                  <a:pt x="819" y="420"/>
                </a:lnTo>
                <a:lnTo>
                  <a:pt x="928" y="143"/>
                </a:lnTo>
                <a:lnTo>
                  <a:pt x="845" y="117"/>
                </a:lnTo>
                <a:lnTo>
                  <a:pt x="757" y="132"/>
                </a:lnTo>
                <a:lnTo>
                  <a:pt x="615" y="223"/>
                </a:lnTo>
                <a:lnTo>
                  <a:pt x="614" y="171"/>
                </a:lnTo>
                <a:lnTo>
                  <a:pt x="564" y="136"/>
                </a:lnTo>
                <a:lnTo>
                  <a:pt x="207" y="0"/>
                </a:lnTo>
                <a:lnTo>
                  <a:pt x="5" y="75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13"/>
          <p:cNvSpPr/>
          <p:nvPr/>
        </p:nvSpPr>
        <p:spPr>
          <a:xfrm>
            <a:off x="3208337" y="2205037"/>
            <a:ext cx="711200" cy="541337"/>
          </a:xfrm>
          <a:custGeom>
            <a:avLst/>
            <a:gdLst/>
            <a:ahLst/>
            <a:cxnLst/>
            <a:rect l="l" t="t" r="r" b="b"/>
            <a:pathLst>
              <a:path w="897" h="683" extrusionOk="0">
                <a:moveTo>
                  <a:pt x="0" y="340"/>
                </a:moveTo>
                <a:lnTo>
                  <a:pt x="180" y="140"/>
                </a:lnTo>
                <a:lnTo>
                  <a:pt x="261" y="50"/>
                </a:lnTo>
                <a:lnTo>
                  <a:pt x="383" y="0"/>
                </a:lnTo>
                <a:lnTo>
                  <a:pt x="434" y="88"/>
                </a:lnTo>
                <a:lnTo>
                  <a:pt x="514" y="41"/>
                </a:lnTo>
                <a:lnTo>
                  <a:pt x="545" y="145"/>
                </a:lnTo>
                <a:lnTo>
                  <a:pt x="573" y="138"/>
                </a:lnTo>
                <a:lnTo>
                  <a:pt x="593" y="130"/>
                </a:lnTo>
                <a:lnTo>
                  <a:pt x="897" y="356"/>
                </a:lnTo>
                <a:lnTo>
                  <a:pt x="736" y="432"/>
                </a:lnTo>
                <a:lnTo>
                  <a:pt x="442" y="683"/>
                </a:lnTo>
                <a:lnTo>
                  <a:pt x="433" y="543"/>
                </a:lnTo>
                <a:lnTo>
                  <a:pt x="381" y="519"/>
                </a:lnTo>
                <a:lnTo>
                  <a:pt x="350" y="529"/>
                </a:lnTo>
                <a:lnTo>
                  <a:pt x="330" y="594"/>
                </a:lnTo>
                <a:lnTo>
                  <a:pt x="200" y="593"/>
                </a:lnTo>
                <a:lnTo>
                  <a:pt x="180" y="354"/>
                </a:lnTo>
                <a:lnTo>
                  <a:pt x="0" y="340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13"/>
          <p:cNvSpPr/>
          <p:nvPr/>
        </p:nvSpPr>
        <p:spPr>
          <a:xfrm>
            <a:off x="4222750" y="3087687"/>
            <a:ext cx="482600" cy="728662"/>
          </a:xfrm>
          <a:custGeom>
            <a:avLst/>
            <a:gdLst/>
            <a:ahLst/>
            <a:cxnLst/>
            <a:rect l="l" t="t" r="r" b="b"/>
            <a:pathLst>
              <a:path w="609" h="916" extrusionOk="0">
                <a:moveTo>
                  <a:pt x="17" y="511"/>
                </a:moveTo>
                <a:lnTo>
                  <a:pt x="0" y="752"/>
                </a:lnTo>
                <a:lnTo>
                  <a:pt x="41" y="823"/>
                </a:lnTo>
                <a:lnTo>
                  <a:pt x="214" y="916"/>
                </a:lnTo>
                <a:lnTo>
                  <a:pt x="284" y="814"/>
                </a:lnTo>
                <a:lnTo>
                  <a:pt x="451" y="814"/>
                </a:lnTo>
                <a:lnTo>
                  <a:pt x="528" y="575"/>
                </a:lnTo>
                <a:lnTo>
                  <a:pt x="519" y="472"/>
                </a:lnTo>
                <a:lnTo>
                  <a:pt x="576" y="347"/>
                </a:lnTo>
                <a:lnTo>
                  <a:pt x="609" y="185"/>
                </a:lnTo>
                <a:lnTo>
                  <a:pt x="486" y="159"/>
                </a:lnTo>
                <a:lnTo>
                  <a:pt x="444" y="71"/>
                </a:lnTo>
                <a:lnTo>
                  <a:pt x="301" y="0"/>
                </a:lnTo>
                <a:lnTo>
                  <a:pt x="177" y="11"/>
                </a:lnTo>
                <a:lnTo>
                  <a:pt x="118" y="286"/>
                </a:lnTo>
                <a:lnTo>
                  <a:pt x="140" y="339"/>
                </a:lnTo>
                <a:lnTo>
                  <a:pt x="17" y="511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3"/>
          <p:cNvSpPr/>
          <p:nvPr/>
        </p:nvSpPr>
        <p:spPr>
          <a:xfrm>
            <a:off x="1063625" y="4248150"/>
            <a:ext cx="600075" cy="1020762"/>
          </a:xfrm>
          <a:custGeom>
            <a:avLst/>
            <a:gdLst/>
            <a:ahLst/>
            <a:cxnLst/>
            <a:rect l="l" t="t" r="r" b="b"/>
            <a:pathLst>
              <a:path w="757" h="1285" extrusionOk="0">
                <a:moveTo>
                  <a:pt x="73" y="157"/>
                </a:moveTo>
                <a:lnTo>
                  <a:pt x="105" y="8"/>
                </a:lnTo>
                <a:lnTo>
                  <a:pt x="242" y="0"/>
                </a:lnTo>
                <a:lnTo>
                  <a:pt x="501" y="258"/>
                </a:lnTo>
                <a:lnTo>
                  <a:pt x="605" y="271"/>
                </a:lnTo>
                <a:lnTo>
                  <a:pt x="602" y="409"/>
                </a:lnTo>
                <a:lnTo>
                  <a:pt x="614" y="431"/>
                </a:lnTo>
                <a:lnTo>
                  <a:pt x="654" y="447"/>
                </a:lnTo>
                <a:lnTo>
                  <a:pt x="616" y="659"/>
                </a:lnTo>
                <a:lnTo>
                  <a:pt x="757" y="878"/>
                </a:lnTo>
                <a:lnTo>
                  <a:pt x="567" y="1084"/>
                </a:lnTo>
                <a:lnTo>
                  <a:pt x="358" y="1285"/>
                </a:lnTo>
                <a:lnTo>
                  <a:pt x="337" y="1181"/>
                </a:lnTo>
                <a:lnTo>
                  <a:pt x="269" y="1156"/>
                </a:lnTo>
                <a:lnTo>
                  <a:pt x="237" y="1094"/>
                </a:lnTo>
                <a:lnTo>
                  <a:pt x="248" y="968"/>
                </a:lnTo>
                <a:lnTo>
                  <a:pt x="7" y="664"/>
                </a:lnTo>
                <a:lnTo>
                  <a:pt x="0" y="610"/>
                </a:lnTo>
                <a:lnTo>
                  <a:pt x="73" y="535"/>
                </a:lnTo>
                <a:lnTo>
                  <a:pt x="87" y="387"/>
                </a:lnTo>
                <a:lnTo>
                  <a:pt x="73" y="157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13"/>
          <p:cNvSpPr/>
          <p:nvPr/>
        </p:nvSpPr>
        <p:spPr>
          <a:xfrm>
            <a:off x="3843337" y="3736975"/>
            <a:ext cx="693737" cy="895350"/>
          </a:xfrm>
          <a:custGeom>
            <a:avLst/>
            <a:gdLst/>
            <a:ahLst/>
            <a:cxnLst/>
            <a:rect l="l" t="t" r="r" b="b"/>
            <a:pathLst>
              <a:path w="875" h="1129" extrusionOk="0">
                <a:moveTo>
                  <a:pt x="0" y="525"/>
                </a:moveTo>
                <a:lnTo>
                  <a:pt x="39" y="461"/>
                </a:lnTo>
                <a:lnTo>
                  <a:pt x="267" y="225"/>
                </a:lnTo>
                <a:lnTo>
                  <a:pt x="376" y="0"/>
                </a:lnTo>
                <a:lnTo>
                  <a:pt x="520" y="6"/>
                </a:lnTo>
                <a:lnTo>
                  <a:pt x="693" y="99"/>
                </a:lnTo>
                <a:lnTo>
                  <a:pt x="875" y="487"/>
                </a:lnTo>
                <a:lnTo>
                  <a:pt x="776" y="753"/>
                </a:lnTo>
                <a:lnTo>
                  <a:pt x="602" y="907"/>
                </a:lnTo>
                <a:lnTo>
                  <a:pt x="580" y="1129"/>
                </a:lnTo>
                <a:lnTo>
                  <a:pt x="439" y="1052"/>
                </a:lnTo>
                <a:lnTo>
                  <a:pt x="130" y="853"/>
                </a:lnTo>
                <a:lnTo>
                  <a:pt x="0" y="525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13"/>
          <p:cNvSpPr/>
          <p:nvPr/>
        </p:nvSpPr>
        <p:spPr>
          <a:xfrm>
            <a:off x="3498850" y="2008187"/>
            <a:ext cx="744537" cy="527050"/>
          </a:xfrm>
          <a:custGeom>
            <a:avLst/>
            <a:gdLst/>
            <a:ahLst/>
            <a:cxnLst/>
            <a:rect l="l" t="t" r="r" b="b"/>
            <a:pathLst>
              <a:path w="937" h="664" extrusionOk="0">
                <a:moveTo>
                  <a:pt x="0" y="248"/>
                </a:moveTo>
                <a:lnTo>
                  <a:pt x="62" y="214"/>
                </a:lnTo>
                <a:lnTo>
                  <a:pt x="140" y="0"/>
                </a:lnTo>
                <a:lnTo>
                  <a:pt x="705" y="23"/>
                </a:lnTo>
                <a:lnTo>
                  <a:pt x="893" y="23"/>
                </a:lnTo>
                <a:lnTo>
                  <a:pt x="937" y="201"/>
                </a:lnTo>
                <a:lnTo>
                  <a:pt x="854" y="228"/>
                </a:lnTo>
                <a:lnTo>
                  <a:pt x="856" y="304"/>
                </a:lnTo>
                <a:lnTo>
                  <a:pt x="776" y="316"/>
                </a:lnTo>
                <a:lnTo>
                  <a:pt x="753" y="391"/>
                </a:lnTo>
                <a:lnTo>
                  <a:pt x="803" y="595"/>
                </a:lnTo>
                <a:lnTo>
                  <a:pt x="756" y="579"/>
                </a:lnTo>
                <a:lnTo>
                  <a:pt x="665" y="664"/>
                </a:lnTo>
                <a:lnTo>
                  <a:pt x="514" y="604"/>
                </a:lnTo>
                <a:lnTo>
                  <a:pt x="210" y="378"/>
                </a:lnTo>
                <a:lnTo>
                  <a:pt x="190" y="386"/>
                </a:lnTo>
                <a:lnTo>
                  <a:pt x="162" y="393"/>
                </a:lnTo>
                <a:lnTo>
                  <a:pt x="131" y="289"/>
                </a:lnTo>
                <a:lnTo>
                  <a:pt x="51" y="336"/>
                </a:lnTo>
                <a:lnTo>
                  <a:pt x="0" y="248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13"/>
          <p:cNvSpPr/>
          <p:nvPr/>
        </p:nvSpPr>
        <p:spPr>
          <a:xfrm>
            <a:off x="2559050" y="2962275"/>
            <a:ext cx="588962" cy="498475"/>
          </a:xfrm>
          <a:custGeom>
            <a:avLst/>
            <a:gdLst/>
            <a:ahLst/>
            <a:cxnLst/>
            <a:rect l="l" t="t" r="r" b="b"/>
            <a:pathLst>
              <a:path w="742" h="627" extrusionOk="0">
                <a:moveTo>
                  <a:pt x="0" y="335"/>
                </a:moveTo>
                <a:lnTo>
                  <a:pt x="91" y="373"/>
                </a:lnTo>
                <a:lnTo>
                  <a:pt x="62" y="486"/>
                </a:lnTo>
                <a:lnTo>
                  <a:pt x="139" y="573"/>
                </a:lnTo>
                <a:lnTo>
                  <a:pt x="260" y="536"/>
                </a:lnTo>
                <a:lnTo>
                  <a:pt x="422" y="627"/>
                </a:lnTo>
                <a:lnTo>
                  <a:pt x="547" y="580"/>
                </a:lnTo>
                <a:lnTo>
                  <a:pt x="742" y="327"/>
                </a:lnTo>
                <a:lnTo>
                  <a:pt x="611" y="314"/>
                </a:lnTo>
                <a:lnTo>
                  <a:pt x="488" y="0"/>
                </a:lnTo>
                <a:lnTo>
                  <a:pt x="298" y="98"/>
                </a:lnTo>
                <a:lnTo>
                  <a:pt x="0" y="335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13"/>
          <p:cNvSpPr/>
          <p:nvPr/>
        </p:nvSpPr>
        <p:spPr>
          <a:xfrm>
            <a:off x="2319337" y="2552700"/>
            <a:ext cx="736600" cy="676275"/>
          </a:xfrm>
          <a:custGeom>
            <a:avLst/>
            <a:gdLst/>
            <a:ahLst/>
            <a:cxnLst/>
            <a:rect l="l" t="t" r="r" b="b"/>
            <a:pathLst>
              <a:path w="928" h="852" extrusionOk="0">
                <a:moveTo>
                  <a:pt x="10" y="496"/>
                </a:moveTo>
                <a:lnTo>
                  <a:pt x="0" y="659"/>
                </a:lnTo>
                <a:lnTo>
                  <a:pt x="302" y="852"/>
                </a:lnTo>
                <a:lnTo>
                  <a:pt x="600" y="615"/>
                </a:lnTo>
                <a:lnTo>
                  <a:pt x="790" y="517"/>
                </a:lnTo>
                <a:lnTo>
                  <a:pt x="844" y="356"/>
                </a:lnTo>
                <a:lnTo>
                  <a:pt x="928" y="277"/>
                </a:lnTo>
                <a:lnTo>
                  <a:pt x="752" y="250"/>
                </a:lnTo>
                <a:lnTo>
                  <a:pt x="693" y="125"/>
                </a:lnTo>
                <a:lnTo>
                  <a:pt x="540" y="0"/>
                </a:lnTo>
                <a:lnTo>
                  <a:pt x="483" y="21"/>
                </a:lnTo>
                <a:lnTo>
                  <a:pt x="359" y="133"/>
                </a:lnTo>
                <a:lnTo>
                  <a:pt x="299" y="298"/>
                </a:lnTo>
                <a:lnTo>
                  <a:pt x="165" y="284"/>
                </a:lnTo>
                <a:lnTo>
                  <a:pt x="41" y="422"/>
                </a:lnTo>
                <a:lnTo>
                  <a:pt x="10" y="496"/>
                </a:lnTo>
                <a:close/>
              </a:path>
            </a:pathLst>
          </a:custGeom>
          <a:solidFill>
            <a:srgbClr val="A4C2F4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13"/>
          <p:cNvSpPr/>
          <p:nvPr/>
        </p:nvSpPr>
        <p:spPr>
          <a:xfrm>
            <a:off x="2143125" y="5387975"/>
            <a:ext cx="896937" cy="671512"/>
          </a:xfrm>
          <a:custGeom>
            <a:avLst/>
            <a:gdLst/>
            <a:ahLst/>
            <a:cxnLst/>
            <a:rect l="l" t="t" r="r" b="b"/>
            <a:pathLst>
              <a:path w="1131" h="845" extrusionOk="0">
                <a:moveTo>
                  <a:pt x="0" y="534"/>
                </a:moveTo>
                <a:lnTo>
                  <a:pt x="85" y="396"/>
                </a:lnTo>
                <a:lnTo>
                  <a:pt x="87" y="308"/>
                </a:lnTo>
                <a:lnTo>
                  <a:pt x="263" y="208"/>
                </a:lnTo>
                <a:lnTo>
                  <a:pt x="181" y="69"/>
                </a:lnTo>
                <a:lnTo>
                  <a:pt x="453" y="9"/>
                </a:lnTo>
                <a:lnTo>
                  <a:pt x="535" y="46"/>
                </a:lnTo>
                <a:lnTo>
                  <a:pt x="618" y="0"/>
                </a:lnTo>
                <a:lnTo>
                  <a:pt x="753" y="37"/>
                </a:lnTo>
                <a:lnTo>
                  <a:pt x="998" y="479"/>
                </a:lnTo>
                <a:lnTo>
                  <a:pt x="985" y="529"/>
                </a:lnTo>
                <a:lnTo>
                  <a:pt x="1131" y="610"/>
                </a:lnTo>
                <a:lnTo>
                  <a:pt x="1014" y="741"/>
                </a:lnTo>
                <a:lnTo>
                  <a:pt x="1067" y="845"/>
                </a:lnTo>
                <a:lnTo>
                  <a:pt x="985" y="831"/>
                </a:lnTo>
                <a:lnTo>
                  <a:pt x="848" y="731"/>
                </a:lnTo>
                <a:lnTo>
                  <a:pt x="475" y="650"/>
                </a:lnTo>
                <a:lnTo>
                  <a:pt x="444" y="587"/>
                </a:lnTo>
                <a:lnTo>
                  <a:pt x="340" y="588"/>
                </a:lnTo>
                <a:lnTo>
                  <a:pt x="302" y="636"/>
                </a:lnTo>
                <a:lnTo>
                  <a:pt x="235" y="650"/>
                </a:lnTo>
                <a:lnTo>
                  <a:pt x="71" y="610"/>
                </a:lnTo>
                <a:lnTo>
                  <a:pt x="0" y="534"/>
                </a:lnTo>
                <a:close/>
              </a:path>
            </a:pathLst>
          </a:custGeom>
          <a:solidFill>
            <a:srgbClr val="FFD966"/>
          </a:solidFill>
          <a:ln w="111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13"/>
          <p:cNvSpPr txBox="1"/>
          <p:nvPr/>
        </p:nvSpPr>
        <p:spPr>
          <a:xfrm>
            <a:off x="4595798" y="2941625"/>
            <a:ext cx="4764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Barbour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3"/>
          <p:cNvSpPr txBox="1"/>
          <p:nvPr/>
        </p:nvSpPr>
        <p:spPr>
          <a:xfrm>
            <a:off x="7348450" y="2377225"/>
            <a:ext cx="4491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Berkeley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3"/>
          <p:cNvSpPr txBox="1"/>
          <p:nvPr/>
        </p:nvSpPr>
        <p:spPr>
          <a:xfrm>
            <a:off x="2228048" y="4848400"/>
            <a:ext cx="3621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Boone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3833812" y="917575"/>
            <a:ext cx="3556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Brooke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3"/>
          <p:cNvSpPr txBox="1"/>
          <p:nvPr/>
        </p:nvSpPr>
        <p:spPr>
          <a:xfrm>
            <a:off x="3157523" y="4149725"/>
            <a:ext cx="266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3"/>
          <p:cNvSpPr txBox="1"/>
          <p:nvPr/>
        </p:nvSpPr>
        <p:spPr>
          <a:xfrm>
            <a:off x="3076575" y="4941887"/>
            <a:ext cx="3619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Fayette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3419475" y="3322637"/>
            <a:ext cx="3492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Gilmer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3"/>
          <p:cNvSpPr txBox="1"/>
          <p:nvPr/>
        </p:nvSpPr>
        <p:spPr>
          <a:xfrm>
            <a:off x="5707950" y="2962275"/>
            <a:ext cx="6573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3"/>
          <p:cNvSpPr txBox="1"/>
          <p:nvPr/>
        </p:nvSpPr>
        <p:spPr>
          <a:xfrm>
            <a:off x="3919537" y="5048250"/>
            <a:ext cx="5524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Greenbrier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3"/>
          <p:cNvSpPr txBox="1"/>
          <p:nvPr/>
        </p:nvSpPr>
        <p:spPr>
          <a:xfrm>
            <a:off x="6303950" y="2716200"/>
            <a:ext cx="8112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Hampshire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3"/>
          <p:cNvSpPr txBox="1"/>
          <p:nvPr/>
        </p:nvSpPr>
        <p:spPr>
          <a:xfrm>
            <a:off x="4021150" y="2727325"/>
            <a:ext cx="536700" cy="1386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3"/>
          <p:cNvSpPr txBox="1"/>
          <p:nvPr/>
        </p:nvSpPr>
        <p:spPr>
          <a:xfrm>
            <a:off x="2246300" y="3356450"/>
            <a:ext cx="5238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Jackson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3"/>
          <p:cNvSpPr txBox="1"/>
          <p:nvPr/>
        </p:nvSpPr>
        <p:spPr>
          <a:xfrm>
            <a:off x="1690672" y="4614850"/>
            <a:ext cx="4698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Lincoln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3"/>
          <p:cNvSpPr txBox="1"/>
          <p:nvPr/>
        </p:nvSpPr>
        <p:spPr>
          <a:xfrm>
            <a:off x="4238725" y="2276225"/>
            <a:ext cx="453900" cy="1386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3"/>
          <p:cNvSpPr txBox="1"/>
          <p:nvPr/>
        </p:nvSpPr>
        <p:spPr>
          <a:xfrm>
            <a:off x="1797050" y="3509950"/>
            <a:ext cx="431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3"/>
          <p:cNvSpPr txBox="1"/>
          <p:nvPr/>
        </p:nvSpPr>
        <p:spPr>
          <a:xfrm>
            <a:off x="6008687" y="2555875"/>
            <a:ext cx="3937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Mineral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3"/>
          <p:cNvSpPr txBox="1"/>
          <p:nvPr/>
        </p:nvSpPr>
        <p:spPr>
          <a:xfrm>
            <a:off x="1414447" y="5224450"/>
            <a:ext cx="4128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Mingo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3"/>
          <p:cNvSpPr txBox="1"/>
          <p:nvPr/>
        </p:nvSpPr>
        <p:spPr>
          <a:xfrm>
            <a:off x="4417998" y="2071675"/>
            <a:ext cx="693600" cy="138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Monongalia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3"/>
          <p:cNvSpPr txBox="1"/>
          <p:nvPr/>
        </p:nvSpPr>
        <p:spPr>
          <a:xfrm>
            <a:off x="3819525" y="5716587"/>
            <a:ext cx="387300" cy="123111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8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Monroe</a:t>
            </a:r>
            <a:endParaRPr sz="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3"/>
          <p:cNvSpPr txBox="1"/>
          <p:nvPr/>
        </p:nvSpPr>
        <p:spPr>
          <a:xfrm>
            <a:off x="6961187" y="2235200"/>
            <a:ext cx="3937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Morgan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3"/>
          <p:cNvSpPr txBox="1"/>
          <p:nvPr/>
        </p:nvSpPr>
        <p:spPr>
          <a:xfrm>
            <a:off x="3392473" y="4424350"/>
            <a:ext cx="495300" cy="1386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Nicholas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3"/>
          <p:cNvSpPr txBox="1"/>
          <p:nvPr/>
        </p:nvSpPr>
        <p:spPr>
          <a:xfrm>
            <a:off x="3786172" y="1266825"/>
            <a:ext cx="247800" cy="138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Ohio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3"/>
          <p:cNvSpPr txBox="1"/>
          <p:nvPr/>
        </p:nvSpPr>
        <p:spPr>
          <a:xfrm>
            <a:off x="5432425" y="3743325"/>
            <a:ext cx="536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Pendleton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3"/>
          <p:cNvSpPr txBox="1"/>
          <p:nvPr/>
        </p:nvSpPr>
        <p:spPr>
          <a:xfrm>
            <a:off x="4329125" y="4538650"/>
            <a:ext cx="8319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Pocahontas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3"/>
          <p:cNvSpPr txBox="1"/>
          <p:nvPr/>
        </p:nvSpPr>
        <p:spPr>
          <a:xfrm>
            <a:off x="5075237" y="2468562"/>
            <a:ext cx="3746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Preston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3"/>
          <p:cNvSpPr txBox="1"/>
          <p:nvPr/>
        </p:nvSpPr>
        <p:spPr>
          <a:xfrm>
            <a:off x="1908175" y="4044950"/>
            <a:ext cx="449262" cy="13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Putnam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3"/>
          <p:cNvSpPr txBox="1"/>
          <p:nvPr/>
        </p:nvSpPr>
        <p:spPr>
          <a:xfrm>
            <a:off x="4675173" y="3602025"/>
            <a:ext cx="5460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Randolph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3"/>
          <p:cNvSpPr txBox="1"/>
          <p:nvPr/>
        </p:nvSpPr>
        <p:spPr>
          <a:xfrm>
            <a:off x="2668575" y="3748075"/>
            <a:ext cx="374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Roane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3"/>
          <p:cNvSpPr txBox="1"/>
          <p:nvPr/>
        </p:nvSpPr>
        <p:spPr>
          <a:xfrm>
            <a:off x="4514850" y="2546105"/>
            <a:ext cx="431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Taylor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3"/>
          <p:cNvSpPr txBox="1"/>
          <p:nvPr/>
        </p:nvSpPr>
        <p:spPr>
          <a:xfrm>
            <a:off x="5253037" y="2995612"/>
            <a:ext cx="3556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Tucker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3"/>
          <p:cNvSpPr txBox="1"/>
          <p:nvPr/>
        </p:nvSpPr>
        <p:spPr>
          <a:xfrm>
            <a:off x="4321175" y="3241675"/>
            <a:ext cx="485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Upshur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3"/>
          <p:cNvSpPr txBox="1"/>
          <p:nvPr/>
        </p:nvSpPr>
        <p:spPr>
          <a:xfrm>
            <a:off x="1169987" y="4752975"/>
            <a:ext cx="3429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Wayne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3"/>
          <p:cNvSpPr txBox="1"/>
          <p:nvPr/>
        </p:nvSpPr>
        <p:spPr>
          <a:xfrm>
            <a:off x="4011612" y="4060825"/>
            <a:ext cx="4127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Webster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3"/>
          <p:cNvSpPr txBox="1"/>
          <p:nvPr/>
        </p:nvSpPr>
        <p:spPr>
          <a:xfrm>
            <a:off x="2738437" y="3168650"/>
            <a:ext cx="2349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3"/>
          <p:cNvSpPr txBox="1"/>
          <p:nvPr/>
        </p:nvSpPr>
        <p:spPr>
          <a:xfrm>
            <a:off x="2439987" y="2917825"/>
            <a:ext cx="2921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8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Wood</a:t>
            </a:r>
            <a:endParaRPr sz="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3"/>
          <p:cNvSpPr txBox="1"/>
          <p:nvPr/>
        </p:nvSpPr>
        <p:spPr>
          <a:xfrm>
            <a:off x="2336800" y="5708650"/>
            <a:ext cx="4762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Wyoming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3"/>
          <p:cNvSpPr txBox="1"/>
          <p:nvPr/>
        </p:nvSpPr>
        <p:spPr>
          <a:xfrm>
            <a:off x="2859087" y="2390775"/>
            <a:ext cx="2921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Pleas-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3"/>
          <p:cNvSpPr txBox="1"/>
          <p:nvPr/>
        </p:nvSpPr>
        <p:spPr>
          <a:xfrm>
            <a:off x="2963862" y="2519362"/>
            <a:ext cx="236400" cy="1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3"/>
          <p:cNvSpPr txBox="1"/>
          <p:nvPr/>
        </p:nvSpPr>
        <p:spPr>
          <a:xfrm>
            <a:off x="3597275" y="2746375"/>
            <a:ext cx="3048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Dodd-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3"/>
          <p:cNvSpPr txBox="1"/>
          <p:nvPr/>
        </p:nvSpPr>
        <p:spPr>
          <a:xfrm>
            <a:off x="3625850" y="2881312"/>
            <a:ext cx="2540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ridge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3"/>
          <p:cNvSpPr txBox="1"/>
          <p:nvPr/>
        </p:nvSpPr>
        <p:spPr>
          <a:xfrm>
            <a:off x="3079750" y="3298825"/>
            <a:ext cx="2095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3"/>
          <p:cNvSpPr txBox="1"/>
          <p:nvPr/>
        </p:nvSpPr>
        <p:spPr>
          <a:xfrm>
            <a:off x="3059096" y="3430575"/>
            <a:ext cx="3303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houn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3"/>
          <p:cNvSpPr txBox="1"/>
          <p:nvPr/>
        </p:nvSpPr>
        <p:spPr>
          <a:xfrm>
            <a:off x="3605197" y="1720850"/>
            <a:ext cx="5589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Marshall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3"/>
          <p:cNvSpPr txBox="1"/>
          <p:nvPr/>
        </p:nvSpPr>
        <p:spPr>
          <a:xfrm>
            <a:off x="3378200" y="5591175"/>
            <a:ext cx="3873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3"/>
          <p:cNvSpPr txBox="1"/>
          <p:nvPr/>
        </p:nvSpPr>
        <p:spPr>
          <a:xfrm>
            <a:off x="3387725" y="5726112"/>
            <a:ext cx="2413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3"/>
          <p:cNvSpPr txBox="1"/>
          <p:nvPr/>
        </p:nvSpPr>
        <p:spPr>
          <a:xfrm>
            <a:off x="3594100" y="3748075"/>
            <a:ext cx="4953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Braxton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3"/>
          <p:cNvSpPr txBox="1"/>
          <p:nvPr/>
        </p:nvSpPr>
        <p:spPr>
          <a:xfrm>
            <a:off x="6257919" y="3142213"/>
            <a:ext cx="4764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Hardy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3"/>
          <p:cNvSpPr txBox="1"/>
          <p:nvPr/>
        </p:nvSpPr>
        <p:spPr>
          <a:xfrm>
            <a:off x="3929062" y="3208337"/>
            <a:ext cx="2857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Lewis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3"/>
          <p:cNvSpPr txBox="1"/>
          <p:nvPr/>
        </p:nvSpPr>
        <p:spPr>
          <a:xfrm>
            <a:off x="1900221" y="5284775"/>
            <a:ext cx="4191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Logan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3"/>
          <p:cNvSpPr txBox="1"/>
          <p:nvPr/>
        </p:nvSpPr>
        <p:spPr>
          <a:xfrm>
            <a:off x="2181225" y="6053137"/>
            <a:ext cx="4953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McDowell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3"/>
          <p:cNvSpPr txBox="1"/>
          <p:nvPr/>
        </p:nvSpPr>
        <p:spPr>
          <a:xfrm>
            <a:off x="3070225" y="6011862"/>
            <a:ext cx="3619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Mercer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3"/>
          <p:cNvSpPr txBox="1"/>
          <p:nvPr/>
        </p:nvSpPr>
        <p:spPr>
          <a:xfrm>
            <a:off x="2884472" y="5419725"/>
            <a:ext cx="4857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Raleigh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3"/>
          <p:cNvSpPr txBox="1"/>
          <p:nvPr/>
        </p:nvSpPr>
        <p:spPr>
          <a:xfrm>
            <a:off x="2314475" y="4192550"/>
            <a:ext cx="5841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Kanawha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3103562" y="2917825"/>
            <a:ext cx="352425" cy="13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Ritchie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3"/>
          <p:cNvSpPr txBox="1"/>
          <p:nvPr/>
        </p:nvSpPr>
        <p:spPr>
          <a:xfrm>
            <a:off x="3419475" y="2363787"/>
            <a:ext cx="26670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Tyler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3"/>
          <p:cNvSpPr txBox="1"/>
          <p:nvPr/>
        </p:nvSpPr>
        <p:spPr>
          <a:xfrm>
            <a:off x="3697287" y="2111375"/>
            <a:ext cx="336550" cy="13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Wetzel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3"/>
          <p:cNvSpPr txBox="1"/>
          <p:nvPr/>
        </p:nvSpPr>
        <p:spPr>
          <a:xfrm>
            <a:off x="1466850" y="4200525"/>
            <a:ext cx="4191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Cabell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3"/>
          <p:cNvSpPr txBox="1"/>
          <p:nvPr/>
        </p:nvSpPr>
        <p:spPr>
          <a:xfrm>
            <a:off x="7640573" y="2519043"/>
            <a:ext cx="254100" cy="1386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Jeff-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3"/>
          <p:cNvSpPr txBox="1"/>
          <p:nvPr/>
        </p:nvSpPr>
        <p:spPr>
          <a:xfrm>
            <a:off x="7634287" y="2698750"/>
            <a:ext cx="266700" cy="1386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lang="en-US" sz="9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erson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3"/>
          <p:cNvSpPr txBox="1"/>
          <p:nvPr/>
        </p:nvSpPr>
        <p:spPr>
          <a:xfrm>
            <a:off x="60325" y="28575"/>
            <a:ext cx="3667200" cy="2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WVDoHS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Child Care Center Licensing Contact Information and Coverage Areas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Kara Kerns, Program Manager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(304)373-2560x37159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kara.l.kerns@wv.gov</a:t>
            </a:r>
            <a:endParaRPr sz="1400" b="1" i="0" u="none" strike="noStrike" cap="none" dirty="0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Lissa Newton, Program Manager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(304)420-2560x70910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lissa.e.newton@wv.gov</a:t>
            </a:r>
            <a:endParaRPr sz="1400" b="1" i="0" u="none" strike="noStrike" cap="none" dirty="0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endParaRPr sz="1400" b="1" i="0" u="none" strike="noStrike" cap="none" dirty="0">
              <a:solidFill>
                <a:schemeClr val="accen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" name="Google Shape;204;p13"/>
          <p:cNvSpPr txBox="1"/>
          <p:nvPr/>
        </p:nvSpPr>
        <p:spPr>
          <a:xfrm>
            <a:off x="5249750" y="4791075"/>
            <a:ext cx="3667200" cy="1169511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Leann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Andrew   </a:t>
            </a:r>
            <a:r>
              <a:rPr lang="en-US" sz="1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(304)473-4230x10034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Adora Carey       (304)765-7344x00063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Tammy Frazer    (304)872-0803x30067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Abraham    (304)352-4548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Jessica Hudson     (304)205-6308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13"/>
          <p:cNvSpPr txBox="1"/>
          <p:nvPr/>
        </p:nvSpPr>
        <p:spPr>
          <a:xfrm>
            <a:off x="5324425" y="216375"/>
            <a:ext cx="3667200" cy="1384954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Melanie Lane      (304)267-0100x03135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Joseph Andrews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304)627-2295x60414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Bill Riggleman    (304)257-4211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Skidmore   (304)684-6202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Erika Allen          (304)873-2031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13"/>
          <p:cNvSpPr txBox="1"/>
          <p:nvPr/>
        </p:nvSpPr>
        <p:spPr>
          <a:xfrm>
            <a:off x="5940425" y="6418262"/>
            <a:ext cx="26925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rPr lang="en-US" sz="1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WVDoHS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/BFA/ Updated April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3"/>
          <p:cNvSpPr txBox="1"/>
          <p:nvPr/>
        </p:nvSpPr>
        <p:spPr>
          <a:xfrm>
            <a:off x="9487175" y="3608775"/>
            <a:ext cx="716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13"/>
          <p:cNvSpPr txBox="1"/>
          <p:nvPr/>
        </p:nvSpPr>
        <p:spPr>
          <a:xfrm>
            <a:off x="1524000" y="1517650"/>
            <a:ext cx="60960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13"/>
          <p:cNvSpPr txBox="1"/>
          <p:nvPr/>
        </p:nvSpPr>
        <p:spPr>
          <a:xfrm>
            <a:off x="6975375" y="711975"/>
            <a:ext cx="21840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"/>
          <p:cNvSpPr txBox="1">
            <a:spLocks noGrp="1"/>
          </p:cNvSpPr>
          <p:nvPr>
            <p:ph type="title"/>
          </p:nvPr>
        </p:nvSpPr>
        <p:spPr>
          <a:xfrm>
            <a:off x="1295400" y="152400"/>
            <a:ext cx="65532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Licensing Map Breakdown by County </a:t>
            </a:r>
            <a:endParaRPr/>
          </a:p>
        </p:txBody>
      </p:sp>
      <p:sp>
        <p:nvSpPr>
          <p:cNvPr id="216" name="Google Shape;216;p14"/>
          <p:cNvSpPr txBox="1">
            <a:spLocks noGrp="1"/>
          </p:cNvSpPr>
          <p:nvPr>
            <p:ph type="body" idx="1"/>
          </p:nvPr>
        </p:nvSpPr>
        <p:spPr>
          <a:xfrm>
            <a:off x="333450" y="1105250"/>
            <a:ext cx="8477100" cy="278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Blue Team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 dirty="0"/>
              <a:t>Erika Allen:</a:t>
            </a:r>
            <a:r>
              <a:rPr lang="en-US" sz="1400" dirty="0">
                <a:highlight>
                  <a:srgbClr val="FFFFFF"/>
                </a:highlight>
              </a:rPr>
              <a:t> Monongalia, Ritchie</a:t>
            </a:r>
            <a:endParaRPr sz="1400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 dirty="0">
                <a:highlight>
                  <a:srgbClr val="FFFFFF"/>
                </a:highlight>
              </a:rPr>
              <a:t>Joseph Andrews:</a:t>
            </a:r>
            <a:r>
              <a:rPr lang="en-US" sz="1400" dirty="0">
                <a:highlight>
                  <a:srgbClr val="FFFFFF"/>
                </a:highlight>
              </a:rPr>
              <a:t> Brooke, Hancock, Marion, Marshall, Monongalia (2 centers), Ohio, Taylor, Tyler, Wetzel</a:t>
            </a:r>
            <a:endParaRPr sz="1400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 dirty="0"/>
              <a:t>Melanie Lane:</a:t>
            </a:r>
            <a:r>
              <a:rPr lang="en-US" sz="1400" dirty="0"/>
              <a:t> Berkeley, Jefferson OSTs, Morgan</a:t>
            </a:r>
            <a:endParaRPr sz="1400" b="1" dirty="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 dirty="0"/>
              <a:t>Bill Riggleman:</a:t>
            </a:r>
            <a:r>
              <a:rPr lang="en-US" sz="1400" dirty="0"/>
              <a:t> Barbour, Grant, </a:t>
            </a:r>
            <a:r>
              <a:rPr lang="en-US" sz="1400" dirty="0">
                <a:solidFill>
                  <a:srgbClr val="222222"/>
                </a:solidFill>
                <a:highlight>
                  <a:schemeClr val="lt1"/>
                </a:highlight>
              </a:rPr>
              <a:t>Hampshire, </a:t>
            </a:r>
            <a:r>
              <a:rPr lang="en-US" sz="1400" dirty="0"/>
              <a:t>Hardy, Jefferson Centers, Mineral, Pendleton, Preston, Randolph, </a:t>
            </a:r>
            <a:r>
              <a:rPr lang="en-US" sz="1400" dirty="0">
                <a:solidFill>
                  <a:srgbClr val="222222"/>
                </a:solidFill>
                <a:highlight>
                  <a:schemeClr val="lt1"/>
                </a:highlight>
              </a:rPr>
              <a:t>Tucker</a:t>
            </a:r>
            <a:endParaRPr sz="1400" dirty="0">
              <a:solidFill>
                <a:srgbClr val="222222"/>
              </a:solidFill>
              <a:highlight>
                <a:schemeClr val="lt1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 dirty="0">
                <a:solidFill>
                  <a:srgbClr val="222222"/>
                </a:solidFill>
                <a:highlight>
                  <a:schemeClr val="lt1"/>
                </a:highlight>
              </a:rPr>
              <a:t>April Skidmore</a:t>
            </a:r>
            <a:r>
              <a:rPr lang="en-US" sz="1400" dirty="0">
                <a:solidFill>
                  <a:srgbClr val="222222"/>
                </a:solidFill>
                <a:highlight>
                  <a:schemeClr val="lt1"/>
                </a:highlight>
              </a:rPr>
              <a:t>: Doddridge, Pleasants, Wirt, Wood and the OST Registry</a:t>
            </a:r>
            <a:endParaRPr sz="1400" dirty="0">
              <a:solidFill>
                <a:srgbClr val="222222"/>
              </a:solidFill>
              <a:highlight>
                <a:schemeClr val="lt1"/>
              </a:highlight>
            </a:endParaRPr>
          </a:p>
          <a:p>
            <a:pPr marL="342900" marR="0" lvl="0" indent="-2540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1" i="0" u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p14"/>
          <p:cNvSpPr txBox="1"/>
          <p:nvPr/>
        </p:nvSpPr>
        <p:spPr>
          <a:xfrm>
            <a:off x="304800" y="3987200"/>
            <a:ext cx="8534400" cy="23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Gold Team</a:t>
            </a:r>
            <a:endParaRPr sz="1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0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Abraham: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b="0" i="0" u="none" strike="noStrike" cap="none" dirty="0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Kanawha (see below), Putnam</a:t>
            </a:r>
            <a:endParaRPr sz="1400" b="0" i="0" u="none" strike="noStrike" cap="none" dirty="0">
              <a:solidFill>
                <a:srgbClr val="31313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0" i="0" u="sng" strike="noStrike" cap="none" dirty="0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Leann Andrew</a:t>
            </a:r>
            <a:r>
              <a:rPr lang="en-US" sz="1400" b="0" i="0" u="none" strike="noStrike" cap="none" dirty="0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: Braxton, Clay, Fayette, Gilmer, Harrison, Jackson, Kanawha (see below),  Lewis, Nicholas, Pocahontas, Roane, Upshur, Webster </a:t>
            </a:r>
            <a:endParaRPr sz="1400" b="0" i="0" u="none" strike="noStrike" cap="none" dirty="0">
              <a:solidFill>
                <a:srgbClr val="31313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Adora Carey: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Harrison (1</a:t>
            </a: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center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Kanawha (see below), </a:t>
            </a:r>
            <a:r>
              <a:rPr lang="en-US" sz="1400" b="0" i="0" u="none" strike="noStrike" cap="none" dirty="0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Upshur (1 center)</a:t>
            </a: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sng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Tammy Frazer:</a:t>
            </a:r>
            <a:r>
              <a:rPr lang="en-US" sz="1400" b="0" i="0" u="none" strike="noStrike" cap="none" dirty="0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Greenbrier, McDowell, Mercer, Monroe, Raleigh, Summers, Wyoming</a:t>
            </a: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sz="1400" b="0" i="0" u="sng" strike="noStrike" cap="none" dirty="0">
                <a:solidFill>
                  <a:srgbClr val="31313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Jessica Hudson:</a:t>
            </a:r>
            <a:r>
              <a:rPr lang="en-US" sz="1400" b="0" i="0" u="none" strike="noStrike" cap="none" dirty="0">
                <a:solidFill>
                  <a:srgbClr val="31313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Boone, Cabell, Lincoln, Logan, Mason, Mingo, Putnam (1 center), Wayne </a:t>
            </a:r>
            <a:endParaRPr sz="1400" b="0" i="0" u="sng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" name="Google Shape;218;p14"/>
          <p:cNvSpPr txBox="1"/>
          <p:nvPr/>
        </p:nvSpPr>
        <p:spPr>
          <a:xfrm>
            <a:off x="5715000" y="6407150"/>
            <a:ext cx="3276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rPr lang="en-US" sz="10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WVDoHS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/BFA/ Updated April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 txBox="1"/>
          <p:nvPr/>
        </p:nvSpPr>
        <p:spPr>
          <a:xfrm>
            <a:off x="2007825" y="150550"/>
            <a:ext cx="4724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Kanawha County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5"/>
          <p:cNvSpPr txBox="1"/>
          <p:nvPr/>
        </p:nvSpPr>
        <p:spPr>
          <a:xfrm>
            <a:off x="4124425" y="454800"/>
            <a:ext cx="4953000" cy="2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" name="Google Shape;225;p15"/>
          <p:cNvSpPr txBox="1"/>
          <p:nvPr/>
        </p:nvSpPr>
        <p:spPr>
          <a:xfrm>
            <a:off x="914400" y="2716575"/>
            <a:ext cx="2209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15"/>
          <p:cNvSpPr txBox="1"/>
          <p:nvPr/>
        </p:nvSpPr>
        <p:spPr>
          <a:xfrm>
            <a:off x="954275" y="612250"/>
            <a:ext cx="25545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7" name="Google Shape;227;p15"/>
          <p:cNvSpPr txBox="1"/>
          <p:nvPr/>
        </p:nvSpPr>
        <p:spPr>
          <a:xfrm>
            <a:off x="914400" y="657900"/>
            <a:ext cx="3320100" cy="11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Leann Andrew:</a:t>
            </a:r>
            <a:endParaRPr sz="14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Hands On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Learning Grove Childcare &amp; Preschool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Maranatha Baptist Church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15"/>
          <p:cNvSpPr txBox="1"/>
          <p:nvPr/>
        </p:nvSpPr>
        <p:spPr>
          <a:xfrm>
            <a:off x="4447700" y="612238"/>
            <a:ext cx="4061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15"/>
          <p:cNvSpPr txBox="1"/>
          <p:nvPr/>
        </p:nvSpPr>
        <p:spPr>
          <a:xfrm>
            <a:off x="4447700" y="657900"/>
            <a:ext cx="4341300" cy="409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Adora Carey</a:t>
            </a:r>
            <a:endParaRPr sz="1400" b="1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Bible Center Day Care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Bream Center for Childhood Development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Capital High Child Development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Charleston Child Care &amp; Learning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Cross Lanes YMCA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Fort Hill Child Development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Friendly Faces Daycare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Gateway Christian Education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IAWV Elementary School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Imagination Station 2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KCSCEP OST Programs</a:t>
            </a:r>
            <a:endParaRPr sz="12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KCSCEP Summer Camps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Kiddie Kollege – Storyland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Beginning Learning Academy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Beginning Learning Academy at Dunbar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St. Francis of Assisi </a:t>
            </a:r>
            <a:r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After School Care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St. Francis of Assisi Preschool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YMCA of Kanawha Valley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YWCA Mel Wolf Child Development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Zion Child Development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p15"/>
          <p:cNvSpPr txBox="1"/>
          <p:nvPr/>
        </p:nvSpPr>
        <p:spPr>
          <a:xfrm>
            <a:off x="914400" y="1657525"/>
            <a:ext cx="3049500" cy="409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Abraham:</a:t>
            </a:r>
            <a:endParaRPr sz="1400" b="1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Mother’s Touch Child Care &amp; Learning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Children’s Palace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Christ Church Preschool – The Growing Place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Country Kids Day Care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Creative Learning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Discovery Kingdom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First Presbyterian Church Preschool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Shepherd Child Development Center</a:t>
            </a:r>
          </a:p>
          <a:p>
            <a:pPr>
              <a:buSzPts val="1400"/>
            </a:pPr>
            <a:r>
              <a:rPr lang="en-US" sz="12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Hill’s Kid Connection Child Care 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Kanawha Valley Enrichment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Kid City Child Care Center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Mountaineer Montessori School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Mountaineer Montessori Toddler Program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Precious Moments 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Sacred Heart CDC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 Early Learning Academy @ the Capitol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 National Guard CDC</a:t>
            </a: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520</Words>
  <Application>Microsoft Office PowerPoint</Application>
  <PresentationFormat>On-screen Show (4:3)</PresentationFormat>
  <Paragraphs>141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Default Design</vt:lpstr>
      <vt:lpstr>PowerPoint Presentation</vt:lpstr>
      <vt:lpstr>Licensing Map Breakdown by County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Kerns, Kara L</dc:creator>
  <cp:lastModifiedBy>Kerns, Kara L</cp:lastModifiedBy>
  <cp:revision>7</cp:revision>
  <dcterms:modified xsi:type="dcterms:W3CDTF">2026-04-24T17:59:32Z</dcterms:modified>
</cp:coreProperties>
</file>